
<file path=[Content_Types].xml><?xml version="1.0" encoding="utf-8"?>
<Types xmlns="http://schemas.openxmlformats.org/package/2006/content-types">
  <Override PartName="/_rels/.rels" ContentType="application/vnd.openxmlformats-package.relationships+xml"/>
  <Override PartName="/ppt/theme/theme3.xml" ContentType="application/vnd.openxmlformats-officedocument.theme+xml"/>
  <Override PartName="/ppt/theme/theme2.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media/image111.png" ContentType="image/png"/>
  <Override PartName="/ppt/media/image85.png" ContentType="image/png"/>
  <Override PartName="/ppt/media/image142.png" ContentType="image/png"/>
  <Override PartName="/ppt/media/image167.jpeg" ContentType="image/jpeg"/>
  <Override PartName="/ppt/media/image98.jpeg" ContentType="image/jpeg"/>
  <Override PartName="/ppt/media/image57.png" ContentType="image/png"/>
  <Override PartName="/ppt/media/image100.jpeg" ContentType="image/jpeg"/>
  <Override PartName="/ppt/media/image64.jpeg" ContentType="image/jpeg"/>
  <Override PartName="/ppt/media/image76.jpeg" ContentType="image/jpeg"/>
  <Override PartName="/ppt/media/image30.png" ContentType="image/png"/>
  <Override PartName="/ppt/media/image145.png" ContentType="image/png"/>
  <Override PartName="/ppt/media/image55.jpeg" ContentType="image/jpeg"/>
  <Override PartName="/ppt/media/image21.jpeg" ContentType="image/jpeg"/>
  <Override PartName="/ppt/media/image117.png" ContentType="image/png"/>
  <Override PartName="/ppt/media/image61.png" ContentType="image/png"/>
  <Override PartName="/ppt/media/image18.jpeg" ContentType="image/jpeg"/>
  <Override PartName="/ppt/media/image181.jpeg" ContentType="image/jpeg"/>
  <Override PartName="/ppt/media/image148.png" ContentType="image/png"/>
  <Override PartName="/ppt/media/image2.png" ContentType="image/png"/>
  <Override PartName="/ppt/media/image121.png" ContentType="image/png"/>
  <Override PartName="/ppt/media/image36.png" ContentType="image/png"/>
  <Override PartName="/ppt/media/image152.png" ContentType="image/png"/>
  <Override PartName="/ppt/media/image168.jpeg" ContentType="image/jpeg"/>
  <Override PartName="/ppt/media/image99.jpeg" ContentType="image/jpeg"/>
  <Override PartName="/ppt/media/image86.jpeg" ContentType="image/jpeg"/>
  <Override PartName="/ppt/media/image5.png" ContentType="image/png"/>
  <Override PartName="/ppt/media/image124.png" ContentType="image/png"/>
  <Override PartName="/ppt/media/image39.png" ContentType="image/png"/>
  <Override PartName="/ppt/media/image40.png" ContentType="image/png"/>
  <Override PartName="/ppt/media/image155.png" ContentType="image/png"/>
  <Override PartName="/ppt/media/image56.jpeg" ContentType="image/jpeg"/>
  <Override PartName="/ppt/media/image12.png" ContentType="image/png"/>
  <Override PartName="/ppt/media/image8.png" ContentType="image/png"/>
  <Override PartName="/ppt/media/image127.png" ContentType="image/png"/>
  <Override PartName="/ppt/media/image43.png" ContentType="image/png"/>
  <Override PartName="/ppt/media/image182.jpeg" ContentType="image/jpeg"/>
  <Override PartName="/ppt/media/image158.png" ContentType="image/png"/>
  <Override PartName="/ppt/media/image15.png" ContentType="image/png"/>
  <Override PartName="/ppt/media/image131.png" ContentType="image/png"/>
  <Override PartName="/ppt/media/image90.jpeg" ContentType="image/jpeg"/>
  <Override PartName="/ppt/media/image46.png" ContentType="image/png"/>
  <Override PartName="/ppt/media/image169.jpeg" ContentType="image/jpeg"/>
  <Override PartName="/ppt/media/image87.jpeg" ContentType="image/jpeg"/>
  <Override PartName="/ppt/media/image77.png" ContentType="image/png"/>
  <Override PartName="/ppt/media/image134.png" ContentType="image/png"/>
  <Override PartName="/ppt/media/image102.jpeg" ContentType="image/jpeg"/>
  <Override PartName="/ppt/media/image66.jpeg" ContentType="image/jpeg"/>
  <Override PartName="/ppt/media/image114.jpeg" ContentType="image/jpeg"/>
  <Override PartName="/ppt/media/image78.jpeg" ContentType="image/jpeg"/>
  <Override PartName="/ppt/media/image49.png" ContentType="image/png"/>
  <Override PartName="/ppt/media/image45.jpeg" ContentType="image/jpeg"/>
  <Override PartName="/ppt/media/image106.png" ContentType="image/png"/>
  <Override PartName="/ppt/media/image165.png" ContentType="image/png"/>
  <Override PartName="/ppt/media/image22.png" ContentType="image/png"/>
  <Override PartName="/ppt/media/image137.png" ContentType="image/png"/>
  <Override PartName="/ppt/media/image81.png" ContentType="image/png"/>
  <Override PartName="/ppt/media/image109.png" ContentType="image/png"/>
  <Override PartName="/ppt/media/image53.png" ContentType="image/png"/>
  <Override PartName="/ppt/media/image183.jpeg" ContentType="image/jpeg"/>
  <Override PartName="/ppt/media/image170.jpeg" ContentType="image/jpeg"/>
  <Override PartName="/ppt/media/image110.png" ContentType="image/png"/>
  <Override PartName="/ppt/media/image25.png" ContentType="image/png"/>
  <Override PartName="/ppt/media/image141.png" ContentType="image/png"/>
  <Override PartName="/ppt/media/image91.jpeg" ContentType="image/jpeg"/>
  <Override PartName="/ppt/media/image113.png" ContentType="image/png"/>
  <Override PartName="/ppt/media/image70.jpeg" ContentType="image/jpeg"/>
  <Override PartName="/ppt/media/image88.jpeg" ContentType="image/jpeg"/>
  <Override PartName="/ppt/media/image28.png" ContentType="image/png"/>
  <Override PartName="/ppt/media/image144.png" ContentType="image/png"/>
  <Override PartName="/ppt/media/image103.jpeg" ContentType="image/jpeg"/>
  <Override PartName="/ppt/media/image67.jpeg" ContentType="image/jpeg"/>
  <Override PartName="/ppt/media/image79.jpeg" ContentType="image/jpeg"/>
  <Override PartName="/ppt/media/image33.jpeg" ContentType="image/jpeg"/>
  <Override PartName="/ppt/media/image60.png" ContentType="image/png"/>
  <Override PartName="/ppt/media/image58.jpeg" ContentType="image/jpeg"/>
  <Override PartName="/ppt/media/image32.png" ContentType="image/png"/>
  <Override PartName="/ppt/media/image24.jpeg" ContentType="image/jpeg"/>
  <Override PartName="/ppt/media/image147.png" ContentType="image/png"/>
  <Override PartName="/ppt/media/image119.png" ContentType="image/png"/>
  <Override PartName="/ppt/media/image171.jpeg" ContentType="image/jpeg"/>
  <Override PartName="/ppt/media/image120.png" ContentType="image/png"/>
  <Override PartName="/ppt/media/image35.png" ContentType="image/png"/>
  <Override PartName="/ppt/media/image175.jpeg" ContentType="image/jpeg"/>
  <Override PartName="/ppt/media/image162.jpeg" ContentType="image/jpeg"/>
  <Override PartName="/ppt/media/image151.png" ContentType="image/png"/>
  <Override PartName="/ppt/media/image80.jpeg" ContentType="image/jpeg"/>
  <Override PartName="/ppt/media/image92.jpeg" ContentType="image/jpeg"/>
  <Override PartName="/ppt/media/image4.png" ContentType="image/png"/>
  <Override PartName="/ppt/media/image123.png" ContentType="image/png"/>
  <Override PartName="/ppt/media/image71.jpeg" ContentType="image/jpeg"/>
  <Override PartName="/ppt/media/image38.png" ContentType="image/png"/>
  <Override PartName="/ppt/media/image97.png" ContentType="image/png"/>
  <Override PartName="/ppt/media/image50.jpeg" ContentType="image/jpeg"/>
  <Override PartName="/ppt/media/image154.png" ContentType="image/png"/>
  <Override PartName="/ppt/media/image104.jpeg" ContentType="image/jpeg"/>
  <Override PartName="/ppt/media/image68.jpeg" ContentType="image/jpeg"/>
  <Override PartName="/ppt/media/image116.jpeg" ContentType="image/jpeg"/>
  <Override PartName="/ppt/media/image69.png" ContentType="image/png"/>
  <Override PartName="/ppt/media/image11.png" ContentType="image/png"/>
  <Override PartName="/ppt/media/image7.png" ContentType="image/png"/>
  <Override PartName="/ppt/media/image126.png" ContentType="image/png"/>
  <Override PartName="/ppt/media/image59.jpeg" ContentType="image/jpeg"/>
  <Override PartName="/ppt/media/image42.png" ContentType="image/png"/>
  <Override PartName="/ppt/media/image157.png" ContentType="image/png"/>
  <Override PartName="/ppt/media/image14.png" ContentType="image/png"/>
  <Override PartName="/ppt/media/image129.png" ContentType="image/png"/>
  <Override PartName="/ppt/media/image73.png" ContentType="image/png"/>
  <Override PartName="/ppt/media/image172.jpeg" ContentType="image/jpeg"/>
  <Override PartName="/ppt/media/image130.png" ContentType="image/png"/>
  <Override PartName="/ppt/media/image176.jpeg" ContentType="image/jpeg"/>
  <Override PartName="/ppt/media/image161.png" ContentType="image/png"/>
  <Override PartName="/ppt/media/image94.jpeg" ContentType="image/jpeg"/>
  <Override PartName="/ppt/media/image17.png" ContentType="image/png"/>
  <Override PartName="/ppt/media/image133.png" ContentType="image/png"/>
  <Override PartName="/ppt/media/image72.jpeg" ContentType="image/jpeg"/>
  <Override PartName="/ppt/media/image48.png" ContentType="image/png"/>
  <Override PartName="/ppt/media/image105.png" ContentType="image/png"/>
  <Override PartName="/ppt/media/image51.jpeg" ContentType="image/jpeg"/>
  <Override PartName="/ppt/media/image136.png" ContentType="image/png"/>
  <Override PartName="/ppt/media/image108.png" ContentType="image/png"/>
  <Override PartName="/ppt/media/image26.jpeg" ContentType="image/jpeg"/>
  <Override PartName="/ppt/media/image139.png" ContentType="image/png"/>
  <Override PartName="/ppt/media/image173.jpeg" ContentType="image/jpeg"/>
  <Override PartName="/ppt/media/image140.png" ContentType="image/png"/>
  <Override PartName="/ppt/media/image112.png" ContentType="image/png"/>
  <Override PartName="/ppt/media/image177.jpeg" ContentType="image/jpeg"/>
  <Override PartName="/ppt/media/image164.jpeg" ContentType="image/jpeg"/>
  <Override PartName="/ppt/media/image95.jpeg" ContentType="image/jpeg"/>
  <Override PartName="/ppt/media/image82.jpeg" ContentType="image/jpeg"/>
  <Override PartName="/ppt/media/image27.png" ContentType="image/png"/>
  <Override PartName="/ppt/media/image143.png" ContentType="image/png"/>
  <Override PartName="/ppt/media/image115.png" ContentType="image/png"/>
  <Override PartName="/ppt/media/image52.jpeg" ContentType="image/jpeg"/>
  <Override PartName="/ppt/media/image89.png" ContentType="image/png"/>
  <Override PartName="/ppt/media/image31.png" ContentType="image/png"/>
  <Override PartName="/ppt/media/image146.png" ContentType="image/png"/>
  <Override PartName="/ppt/media/image118.png" ContentType="image/png"/>
  <Override PartName="/ppt/media/image34.png" ContentType="image/png"/>
  <Override PartName="/ppt/media/image149.png" ContentType="image/png"/>
  <Override PartName="/ppt/media/image93.png" ContentType="image/png"/>
  <Override PartName="/ppt/media/image174.jpeg" ContentType="image/jpeg"/>
  <Override PartName="/ppt/media/image150.png" ContentType="image/png"/>
  <Override PartName="/ppt/media/image65.png" ContentType="image/png"/>
  <Override PartName="/ppt/media/image3.png" ContentType="image/png"/>
  <Override PartName="/ppt/media/image1.jpeg" ContentType="image/jpeg"/>
  <Override PartName="/ppt/media/image122.png" ContentType="image/png"/>
  <Override PartName="/ppt/media/image178.jpeg" ContentType="image/jpeg"/>
  <Override PartName="/ppt/media/image96.jpeg" ContentType="image/jpeg"/>
  <Override PartName="/ppt/media/image83.jpeg" ContentType="image/jpeg"/>
  <Override PartName="/ppt/media/image62.jpeg" ContentType="image/jpeg"/>
  <Override PartName="/ppt/media/image153.png" ContentType="image/png"/>
  <Override PartName="/ppt/media/image74.jpeg" ContentType="image/jpeg"/>
  <Override PartName="/ppt/media/image10.png" ContentType="image/png"/>
  <Override PartName="/ppt/media/image6.png" ContentType="image/png"/>
  <Override PartName="/ppt/media/image125.png" ContentType="image/png"/>
  <Override PartName="/ppt/media/image37.jpeg" ContentType="image/jpeg"/>
  <Override PartName="/ppt/media/image156.png" ContentType="image/png"/>
  <Override PartName="/ppt/media/image16.jpeg" ContentType="image/jpeg"/>
  <Override PartName="/ppt/media/image13.png" ContentType="image/png"/>
  <Override PartName="/ppt/media/image9.png" ContentType="image/png"/>
  <Override PartName="/ppt/media/image128.png" ContentType="image/png"/>
  <Override PartName="/ppt/media/image44.png" ContentType="image/png"/>
  <Override PartName="/ppt/media/image159.png" ContentType="image/png"/>
  <Override PartName="/ppt/media/image101.png" ContentType="image/png"/>
  <Override PartName="/ppt/media/image160.png" ContentType="image/png"/>
  <Override PartName="/ppt/media/image132.png" ContentType="image/png"/>
  <Override PartName="/ppt/media/image179.jpeg" ContentType="image/jpeg"/>
  <Override PartName="/ppt/media/image84.jpeg" ContentType="image/jpeg"/>
  <Override PartName="/ppt/media/image47.png" ContentType="image/png"/>
  <Override PartName="/ppt/media/image63.jpeg" ContentType="image/jpeg"/>
  <Override PartName="/ppt/media/image163.png" ContentType="image/png"/>
  <Override PartName="/ppt/media/image75.jpeg" ContentType="image/jpeg"/>
  <Override PartName="/ppt/media/image19.png" ContentType="image/png"/>
  <Override PartName="/ppt/media/image20.png" ContentType="image/png"/>
  <Override PartName="/ppt/media/image135.png" ContentType="image/png"/>
  <Override PartName="/ppt/media/image54.jpeg" ContentType="image/jpeg"/>
  <Override PartName="/ppt/media/image41.jpeg" ContentType="image/jpeg"/>
  <Override PartName="/ppt/media/image107.png" ContentType="image/png"/>
  <Override PartName="/ppt/media/image166.png" ContentType="image/png"/>
  <Override PartName="/ppt/media/image23.png" ContentType="image/png"/>
  <Override PartName="/ppt/media/image180.jpeg" ContentType="image/jpeg"/>
  <Override PartName="/ppt/media/image138.png" ContentType="image/png"/>
  <Override PartName="/ppt/media/image29.jpeg" ContentType="image/jpeg"/>
  <Override PartName="/ppt/presentation.xml" ContentType="application/vnd.openxmlformats-officedocument.presentationml.presentation.main+xml"/>
  <Override PartName="/ppt/_rels/presentation.xml.rels" ContentType="application/vnd.openxmlformats-package.relationships+xml"/>
  <Override PartName="/ppt/slideMasters/slideMaster3.xml" ContentType="application/vnd.openxmlformats-officedocument.presentationml.slideMaster+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4.xml" ContentType="application/vnd.openxmlformats-officedocument.presentationml.slideMaster+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s/slide12.xml" ContentType="application/vnd.openxmlformats-officedocument.presentationml.slide+xml"/>
  <Override PartName="/ppt/slides/slide71.xml" ContentType="application/vnd.openxmlformats-officedocument.presentationml.slide+xml"/>
  <Override PartName="/ppt/slides/slide43.xml" ContentType="application/vnd.openxmlformats-officedocument.presentationml.slide+xml"/>
  <Override PartName="/ppt/slides/slide15.xml" ContentType="application/vnd.openxmlformats-officedocument.presentationml.slide+xml"/>
  <Override PartName="/ppt/slides/slide74.xml" ContentType="application/vnd.openxmlformats-officedocument.presentationml.slide+xml"/>
  <Override PartName="/ppt/slides/slide46.xml" ContentType="application/vnd.openxmlformats-officedocument.presentationml.slide+xml"/>
  <Override PartName="/ppt/slides/slide1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22.xml" ContentType="application/vnd.openxmlformats-officedocument.presentationml.slide+xml"/>
  <Override PartName="/ppt/slides/slide5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_rels/slide33.xml.rels" ContentType="application/vnd.openxmlformats-package.relationships+xml"/>
  <Override PartName="/ppt/slides/_rels/slide69.xml.rels" ContentType="application/vnd.openxmlformats-package.relationships+xml"/>
  <Override PartName="/ppt/slides/_rels/slide24.xml.rels" ContentType="application/vnd.openxmlformats-package.relationships+xml"/>
  <Override PartName="/ppt/slides/_rels/slide16.xml.rels" ContentType="application/vnd.openxmlformats-package.relationships+xml"/>
  <Override PartName="/ppt/slides/_rels/slide58.xml.rels" ContentType="application/vnd.openxmlformats-package.relationships+xml"/>
  <Override PartName="/ppt/slides/_rels/slide49.xml.rels" ContentType="application/vnd.openxmlformats-package.relationships+xml"/>
  <Override PartName="/ppt/slides/_rels/slide70.xml.rels" ContentType="application/vnd.openxmlformats-package.relationships+xml"/>
  <Override PartName="/ppt/slides/_rels/slide50.xml.rels" ContentType="application/vnd.openxmlformats-package.relationships+xml"/>
  <Override PartName="/ppt/slides/_rels/slide42.xml.rels" ContentType="application/vnd.openxmlformats-package.relationships+xml"/>
  <Override PartName="/ppt/slides/_rels/slide75.xml.rels" ContentType="application/vnd.openxmlformats-package.relationships+xml"/>
  <Override PartName="/ppt/slides/_rels/slide67.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8.xml.rels" ContentType="application/vnd.openxmlformats-package.relationships+xml"/>
  <Override PartName="/ppt/slides/_rels/slide47.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1.xml.rels" ContentType="application/vnd.openxmlformats-package.relationships+xml"/>
  <Override PartName="/ppt/slides/_rels/slide73.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20.xml.rels" ContentType="application/vnd.openxmlformats-package.relationships+xml"/>
  <Override PartName="/ppt/slides/_rels/slide56.xml.rels" ContentType="application/vnd.openxmlformats-package.relationships+xml"/>
  <Override PartName="/ppt/slides/_rels/slide11.xml.rels" ContentType="application/vnd.openxmlformats-package.relationships+xml"/>
  <Override PartName="/ppt/slides/_rels/slide6.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71.xml.rels" ContentType="application/vnd.openxmlformats-package.relationships+xml"/>
  <Override PartName="/ppt/slides/_rels/slide62.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68.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48.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74.xml.rels" ContentType="application/vnd.openxmlformats-package.relationships+xml"/>
  <Override PartName="/ppt/slides/_rels/slide66.xml.rels" ContentType="application/vnd.openxmlformats-package.relationships+xml"/>
  <Override PartName="/ppt/slides/_rels/slide21.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72.xml.rels" ContentType="application/vnd.openxmlformats-package.relationships+xml"/>
  <Override PartName="/ppt/slides/_rels/slide63.xml.rels" ContentType="application/vnd.openxmlformats-package.relationships+xml"/>
  <Override PartName="/ppt/slides/_rels/slide55.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35.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18.xml.rels" ContentType="application/vnd.openxmlformats-package.relationships+xml"/>
  <Override PartName="/ppt/slides/_rels/slide61.xml.rels" ContentType="application/vnd.openxmlformats-package.relationships+xml"/>
  <Override PartName="/ppt/slides/_rels/slide53.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slide56.xml" ContentType="application/vnd.openxmlformats-officedocument.presentationml.slide+xml"/>
  <Override PartName="/ppt/slides/slide5.xml" ContentType="application/vnd.openxmlformats-officedocument.presentationml.slide+xml"/>
  <Override PartName="/ppt/slides/slide2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8.xml" ContentType="application/vnd.openxmlformats-officedocument.presentationml.slide+xml"/>
  <Override PartName="/ppt/slides/slide32.xml" ContentType="application/vnd.openxmlformats-officedocument.presentationml.slide+xml"/>
  <Override PartName="/ppt/slides/slide63.xml" ContentType="application/vnd.openxmlformats-officedocument.presentationml.slide+xml"/>
  <Override PartName="/ppt/slides/slide35.xml" ContentType="application/vnd.openxmlformats-officedocument.presentationml.slide+xml"/>
  <Override PartName="/ppt/slides/slide66.xml" ContentType="application/vnd.openxmlformats-officedocument.presentationml.slide+xml"/>
  <Override PartName="/ppt/slides/slide38.xml" ContentType="application/vnd.openxmlformats-officedocument.presentationml.slide+xml"/>
  <Override PartName="/ppt/slides/slide69.xml" ContentType="application/vnd.openxmlformats-officedocument.presentationml.slide+xml"/>
  <Override PartName="/ppt/slides/slide11.xml" ContentType="application/vnd.openxmlformats-officedocument.presentationml.slide+xml"/>
  <Override PartName="/ppt/slides/slide70.xml" ContentType="application/vnd.openxmlformats-officedocument.presentationml.slide+xml"/>
  <Override PartName="/ppt/slides/slide42.xml" ContentType="application/vnd.openxmlformats-officedocument.presentationml.slide+xml"/>
  <Override PartName="/ppt/slides/slide14.xml" ContentType="application/vnd.openxmlformats-officedocument.presentationml.slide+xml"/>
  <Override PartName="/ppt/slides/slide73.xml" ContentType="application/vnd.openxmlformats-officedocument.presentationml.slide+xml"/>
  <Override PartName="/ppt/slides/slide45.xml" ContentType="application/vnd.openxmlformats-officedocument.presentationml.slide+xml"/>
  <Override PartName="/ppt/slides/slide17.xml" ContentType="application/vnd.openxmlformats-officedocument.presentationml.slide+xml"/>
  <Override PartName="/ppt/slides/slide48.xml" ContentType="application/vnd.openxmlformats-officedocument.presentationml.slide+xml"/>
  <Override PartName="/ppt/slides/slide21.xml" ContentType="application/vnd.openxmlformats-officedocument.presentationml.slide+xml"/>
  <Override PartName="/ppt/slides/slide52.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slides/slide55.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58.xml" ContentType="application/vnd.openxmlformats-officedocument.presentationml.slide+xml"/>
  <Override PartName="/ppt/slides/slide7.xml" ContentType="application/vnd.openxmlformats-officedocument.presentationml.slide+xml"/>
  <Override PartName="/ppt/slides/slide31.xml" ContentType="application/vnd.openxmlformats-officedocument.presentationml.slide+xml"/>
  <Override PartName="/ppt/slides/slide62.xml" ContentType="application/vnd.openxmlformats-officedocument.presentationml.slide+xml"/>
  <Override PartName="/ppt/slides/slide34.xml" ContentType="application/vnd.openxmlformats-officedocument.presentationml.slide+xml"/>
  <Override PartName="/ppt/slides/slide65.xml" ContentType="application/vnd.openxmlformats-officedocument.presentationml.slide+xml"/>
  <Override PartName="/ppt/slides/slide37.xml" ContentType="application/vnd.openxmlformats-officedocument.presentationml.slide+xml"/>
  <Override PartName="/ppt/slides/slide68.xml" ContentType="application/vnd.openxmlformats-officedocument.presentationml.slide+xml"/>
  <Override PartName="/ppt/slides/slide10.xml" ContentType="application/vnd.openxmlformats-officedocument.presentationml.slide+xml"/>
  <Override PartName="/ppt/slides/slide41.xml" ContentType="application/vnd.openxmlformats-officedocument.presentationml.slide+xml"/>
  <Override PartName="/ppt/slides/slide13.xml" ContentType="application/vnd.openxmlformats-officedocument.presentationml.slide+xml"/>
  <Override PartName="/ppt/slides/slide72.xml" ContentType="application/vnd.openxmlformats-officedocument.presentationml.slide+xml"/>
  <Override PartName="/ppt/slides/slide44.xml" ContentType="application/vnd.openxmlformats-officedocument.presentationml.slide+xml"/>
  <Override PartName="/ppt/slides/slide16.xml" ContentType="application/vnd.openxmlformats-officedocument.presentationml.slide+xml"/>
  <Override PartName="/ppt/slides/slide75.xml" ContentType="application/vnd.openxmlformats-officedocument.presentationml.slide+xml"/>
  <Override PartName="/ppt/slides/slide4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1.xml" ContentType="application/vnd.openxmlformats-officedocument.presentationml.slide+xml"/>
  <Override PartName="/ppt/slides/slide23.xml" ContentType="application/vnd.openxmlformats-officedocument.presentationml.slide+xml"/>
  <Override PartName="/ppt/slides/slide54.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61.xml" ContentType="application/vnd.openxmlformats-officedocument.presentationml.slide+xml"/>
  <Override PartName="/ppt/slides/slide9.xml" ContentType="application/vnd.openxmlformats-officedocument.presentationml.slide+xml"/>
  <Override PartName="/ppt/slides/slide33.xml" ContentType="application/vnd.openxmlformats-officedocument.presentationml.slide+xml"/>
  <Override PartName="/ppt/slides/slide64.xml" ContentType="application/vnd.openxmlformats-officedocument.presentationml.slide+xml"/>
  <Override PartName="/ppt/slides/slide36.xml" ContentType="application/vnd.openxmlformats-officedocument.presentationml.slide+xml"/>
  <Override PartName="/ppt/slides/slide67.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50" r:id="rId3"/>
    <p:sldMasterId id="2147483652" r:id="rId4"/>
    <p:sldMasterId id="2147483654" r:id="rId5"/>
    <p:sldMasterId id="2147483656"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title">
  <p:cSld name="Title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itle">
  <p:cSld name="Title Slide">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title">
  <p:cSld name="Title Slide">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itle">
  <p:cSld name="Title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
  <p:cSld name="Title Slid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Line 1"/>
          <p:cNvSpPr/>
          <p:nvPr/>
        </p:nvSpPr>
        <p:spPr>
          <a:xfrm>
            <a:off x="8762760" y="0"/>
            <a:ext cx="0" cy="6858000"/>
          </a:xfrm>
          <a:prstGeom prst="line">
            <a:avLst/>
          </a:prstGeom>
          <a:ln w="38160">
            <a:solidFill>
              <a:srgbClr val="b2c0da"/>
            </a:solidFill>
            <a:round/>
          </a:ln>
        </p:spPr>
      </p:sp>
      <p:sp>
        <p:nvSpPr>
          <p:cNvPr id="1" name="Line 2"/>
          <p:cNvSpPr/>
          <p:nvPr/>
        </p:nvSpPr>
        <p:spPr>
          <a:xfrm>
            <a:off x="75960" y="0"/>
            <a:ext cx="0" cy="6858000"/>
          </a:xfrm>
          <a:prstGeom prst="line">
            <a:avLst/>
          </a:prstGeom>
          <a:ln w="57240">
            <a:solidFill>
              <a:srgbClr val="b2c0da"/>
            </a:solidFill>
            <a:round/>
          </a:ln>
        </p:spPr>
      </p:sp>
      <p:sp>
        <p:nvSpPr>
          <p:cNvPr id="2" name="Line 3"/>
          <p:cNvSpPr/>
          <p:nvPr/>
        </p:nvSpPr>
        <p:spPr>
          <a:xfrm>
            <a:off x="8991360" y="0"/>
            <a:ext cx="0" cy="6858000"/>
          </a:xfrm>
          <a:prstGeom prst="line">
            <a:avLst/>
          </a:prstGeom>
          <a:ln w="19080">
            <a:solidFill>
              <a:srgbClr val="4f81bd"/>
            </a:solidFill>
            <a:round/>
          </a:ln>
        </p:spPr>
      </p:sp>
      <p:sp>
        <p:nvSpPr>
          <p:cNvPr id="3" name="CustomShape 4"/>
          <p:cNvSpPr/>
          <p:nvPr/>
        </p:nvSpPr>
        <p:spPr>
          <a:xfrm>
            <a:off x="8839080" y="0"/>
            <a:ext cx="304560" cy="6857640"/>
          </a:xfrm>
          <a:prstGeom prst="rect">
            <a:avLst/>
          </a:prstGeom>
          <a:solidFill>
            <a:srgbClr val="b2c0da"/>
          </a:solidFill>
        </p:spPr>
      </p:sp>
      <p:sp>
        <p:nvSpPr>
          <p:cNvPr id="4" name="Line 5"/>
          <p:cNvSpPr/>
          <p:nvPr/>
        </p:nvSpPr>
        <p:spPr>
          <a:xfrm>
            <a:off x="8915400" y="0"/>
            <a:ext cx="0" cy="6858000"/>
          </a:xfrm>
          <a:prstGeom prst="line">
            <a:avLst/>
          </a:prstGeom>
          <a:ln w="9360">
            <a:solidFill>
              <a:srgbClr val="4f81bd"/>
            </a:solidFill>
            <a:round/>
          </a:ln>
        </p:spPr>
      </p:sp>
      <p:sp>
        <p:nvSpPr>
          <p:cNvPr id="5" name="CustomShape 6"/>
          <p:cNvSpPr/>
          <p:nvPr/>
        </p:nvSpPr>
        <p:spPr>
          <a:xfrm>
            <a:off x="8156520" y="5715000"/>
            <a:ext cx="548280" cy="548280"/>
          </a:xfrm>
          <a:prstGeom prst="ellipse">
            <a:avLst/>
          </a:prstGeom>
          <a:solidFill>
            <a:srgbClr val="4f81bd"/>
          </a:solidFill>
        </p:spPr>
      </p:sp>
      <p:sp>
        <p:nvSpPr>
          <p:cNvPr id="6" name="PlaceHolder 7"/>
          <p:cNvSpPr>
            <a:spLocks noGrp="1"/>
          </p:cNvSpPr>
          <p:nvPr>
            <p:ph type="dt"/>
          </p:nvPr>
        </p:nvSpPr>
        <p:spPr>
          <a:xfrm>
            <a:off x="8787240" y="268200"/>
            <a:ext cx="2011320" cy="383760"/>
          </a:xfrm>
          <a:prstGeom prst="rect">
            <a:avLst/>
          </a:prstGeom>
        </p:spPr>
        <p:txBody>
          <a:bodyPr anchor="ctr" bIns="45000" lIns="90000" rIns="90000" tIns="45000"/>
          <a:p>
            <a:r>
              <a:rPr lang="tr-TR" sz="1200">
                <a:solidFill>
                  <a:srgbClr val="1f497d"/>
                </a:solidFill>
                <a:latin typeface="Century Schoolbook"/>
              </a:rPr>
              <a:t>26.03.12</a:t>
            </a:r>
            <a:endParaRPr/>
          </a:p>
        </p:txBody>
      </p:sp>
      <p:sp>
        <p:nvSpPr>
          <p:cNvPr id="7" name="TextShape 8"/>
          <p:cNvSpPr txBox="1"/>
          <p:nvPr/>
        </p:nvSpPr>
        <p:spPr>
          <a:xfrm>
            <a:off x="8773200" y="2319840"/>
            <a:ext cx="3200040" cy="365400"/>
          </a:xfrm>
          <a:prstGeom prst="rect">
            <a:avLst/>
          </a:prstGeom>
        </p:spPr>
      </p:sp>
      <p:sp>
        <p:nvSpPr>
          <p:cNvPr id="8" name="PlaceHolder 9"/>
          <p:cNvSpPr>
            <a:spLocks noGrp="1"/>
          </p:cNvSpPr>
          <p:nvPr>
            <p:ph type="sldNum"/>
          </p:nvPr>
        </p:nvSpPr>
        <p:spPr>
          <a:xfrm>
            <a:off x="8129160" y="5734080"/>
            <a:ext cx="609120" cy="520920"/>
          </a:xfrm>
          <a:prstGeom prst="rect">
            <a:avLst/>
          </a:prstGeom>
        </p:spPr>
        <p:txBody>
          <a:bodyPr anchor="ctr" bIns="45000" lIns="90000" rIns="90000" tIns="45000"/>
          <a:p>
            <a:fld id="{61418121-B1E1-41C1-8141-017141617171}" type="slidenum">
              <a:rPr b="1" lang="tr-TR" sz="1400">
                <a:solidFill>
                  <a:srgbClr val="ffffff"/>
                </a:solidFill>
                <a:latin typeface="Century Schoolbook"/>
              </a:rPr>
              <a:t>&lt;number&gt;</a:t>
            </a:fld>
            <a:endParaRPr/>
          </a:p>
        </p:txBody>
      </p:sp>
      <p:sp>
        <p:nvSpPr>
          <p:cNvPr id="9" name="PlaceHolder 10"/>
          <p:cNvSpPr>
            <a:spLocks noGrp="1"/>
          </p:cNvSpPr>
          <p:nvPr>
            <p:ph type="title"/>
          </p:nvPr>
        </p:nvSpPr>
        <p:spPr>
          <a:xfrm>
            <a:off x="457200" y="273600"/>
            <a:ext cx="8229240" cy="1144800"/>
          </a:xfrm>
          <a:prstGeom prst="rect">
            <a:avLst/>
          </a:prstGeom>
        </p:spPr>
        <p:txBody>
          <a:bodyPr anchor="ctr" bIns="0" lIns="0" rIns="0" tIns="0" wrap="none"/>
          <a:p>
            <a:r>
              <a:rPr lang="tr-TR"/>
              <a:t>Ana başlık metnini düzenlemek için tıklayın</a:t>
            </a:r>
            <a:endParaRPr/>
          </a:p>
        </p:txBody>
      </p:sp>
      <p:sp>
        <p:nvSpPr>
          <p:cNvPr id="10" name="PlaceHolder 11"/>
          <p:cNvSpPr>
            <a:spLocks noGrp="1"/>
          </p:cNvSpPr>
          <p:nvPr>
            <p:ph type="body"/>
          </p:nvPr>
        </p:nvSpPr>
        <p:spPr>
          <a:xfrm>
            <a:off x="457200" y="1604520"/>
            <a:ext cx="8229240" cy="4525920"/>
          </a:xfrm>
          <a:prstGeom prst="rect">
            <a:avLst/>
          </a:prstGeom>
        </p:spPr>
        <p:txBody>
          <a:bodyPr bIns="0" lIns="0" rIns="0" tIns="0" wrap="none"/>
          <a:p>
            <a:pPr>
              <a:buSzPct val="45000"/>
              <a:buFont typeface="StarSymbol"/>
              <a:buChar char=""/>
            </a:pPr>
            <a:r>
              <a:rPr lang="tr-TR"/>
              <a:t>Anahat metninin biçimini düzenlemek için tıklayın</a:t>
            </a:r>
            <a:endParaRPr/>
          </a:p>
          <a:p>
            <a:pPr lvl="1">
              <a:buSzPct val="45000"/>
              <a:buFont typeface="StarSymbol"/>
              <a:buChar char=""/>
            </a:pPr>
            <a:r>
              <a:rPr lang="tr-TR"/>
              <a:t>İkinci Anahat Düzeyi</a:t>
            </a:r>
            <a:endParaRPr/>
          </a:p>
          <a:p>
            <a:pPr lvl="2">
              <a:buSzPct val="75000"/>
              <a:buFont typeface="StarSymbol"/>
              <a:buChar char=""/>
            </a:pPr>
            <a:r>
              <a:rPr lang="tr-TR"/>
              <a:t>Üçüncü Anahat Düzeyi</a:t>
            </a:r>
            <a:endParaRPr/>
          </a:p>
          <a:p>
            <a:pPr lvl="3">
              <a:buSzPct val="45000"/>
              <a:buFont typeface="StarSymbol"/>
              <a:buChar char=""/>
            </a:pPr>
            <a:r>
              <a:rPr lang="tr-TR"/>
              <a:t>Dördüncü Anahat Düzeyi</a:t>
            </a:r>
            <a:endParaRPr/>
          </a:p>
          <a:p>
            <a:pPr lvl="4">
              <a:buSzPct val="75000"/>
              <a:buFont typeface="StarSymbol"/>
              <a:buChar char=""/>
            </a:pPr>
            <a:r>
              <a:rPr lang="tr-TR"/>
              <a:t>Beşinci Anahat Düzeyi</a:t>
            </a:r>
            <a:endParaRPr/>
          </a:p>
          <a:p>
            <a:pPr lvl="5">
              <a:buSzPct val="45000"/>
              <a:buFont typeface="StarSymbol"/>
              <a:buChar char=""/>
            </a:pPr>
            <a:r>
              <a:rPr lang="tr-TR"/>
              <a:t>Altıncı Anahat Düzeyi</a:t>
            </a:r>
            <a:endParaRPr/>
          </a:p>
          <a:p>
            <a:pPr lvl="6">
              <a:buSzPct val="45000"/>
              <a:buFont typeface="StarSymbol"/>
              <a:buChar char=""/>
            </a:pPr>
            <a:r>
              <a:rPr lang="tr-TR"/>
              <a:t>Yedinci Anahat Düzeyi</a:t>
            </a:r>
            <a:endParaRPr/>
          </a:p>
          <a:p>
            <a:pPr lvl="7">
              <a:buSzPct val="45000"/>
              <a:buFont typeface="StarSymbol"/>
              <a:buChar char=""/>
            </a:pPr>
            <a:r>
              <a:rPr lang="tr-TR"/>
              <a:t>Sekizinci Anahat Düzeyi</a:t>
            </a:r>
            <a:endParaRPr/>
          </a:p>
          <a:p>
            <a:pPr lvl="8">
              <a:buSzPct val="45000"/>
              <a:buFont typeface="StarSymbol"/>
              <a:buChar char=""/>
            </a:pPr>
            <a:r>
              <a:rPr lang="tr-TR"/>
              <a:t>Dokuzuncu Anahat Düzeyi</a:t>
            </a:r>
            <a:endParaRPr/>
          </a:p>
        </p:txBody>
      </p:sp>
    </p:spTree>
  </p:cSld>
  <p:clrMap accent1="accent1" accent2="accent2" accent3="accent3" accent4="accent4" accent5="accent5" accent6="accent6" bg1="lt1" bg2="lt2" folHlink="folHlink" hlink="hlink" tx1="dk1" tx2="dk2"/>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Line 1"/>
          <p:cNvSpPr/>
          <p:nvPr/>
        </p:nvSpPr>
        <p:spPr>
          <a:xfrm>
            <a:off x="8762760" y="0"/>
            <a:ext cx="0" cy="6858000"/>
          </a:xfrm>
          <a:prstGeom prst="line">
            <a:avLst/>
          </a:prstGeom>
          <a:ln w="38160">
            <a:solidFill>
              <a:srgbClr val="b2c0da"/>
            </a:solidFill>
            <a:round/>
          </a:ln>
        </p:spPr>
      </p:sp>
      <p:sp>
        <p:nvSpPr>
          <p:cNvPr id="12" name="Line 2"/>
          <p:cNvSpPr/>
          <p:nvPr/>
        </p:nvSpPr>
        <p:spPr>
          <a:xfrm>
            <a:off x="75960" y="0"/>
            <a:ext cx="0" cy="6858000"/>
          </a:xfrm>
          <a:prstGeom prst="line">
            <a:avLst/>
          </a:prstGeom>
          <a:ln w="57240">
            <a:solidFill>
              <a:srgbClr val="b2c0da"/>
            </a:solidFill>
            <a:round/>
          </a:ln>
        </p:spPr>
      </p:sp>
      <p:sp>
        <p:nvSpPr>
          <p:cNvPr id="13" name="Line 3"/>
          <p:cNvSpPr/>
          <p:nvPr/>
        </p:nvSpPr>
        <p:spPr>
          <a:xfrm>
            <a:off x="8991360" y="0"/>
            <a:ext cx="0" cy="6858000"/>
          </a:xfrm>
          <a:prstGeom prst="line">
            <a:avLst/>
          </a:prstGeom>
          <a:ln w="19080">
            <a:solidFill>
              <a:srgbClr val="4f81bd"/>
            </a:solidFill>
            <a:round/>
          </a:ln>
        </p:spPr>
      </p:sp>
      <p:sp>
        <p:nvSpPr>
          <p:cNvPr id="14" name="CustomShape 4"/>
          <p:cNvSpPr/>
          <p:nvPr/>
        </p:nvSpPr>
        <p:spPr>
          <a:xfrm>
            <a:off x="8839080" y="0"/>
            <a:ext cx="304560" cy="6857640"/>
          </a:xfrm>
          <a:prstGeom prst="rect">
            <a:avLst/>
          </a:prstGeom>
          <a:solidFill>
            <a:srgbClr val="b2c0da"/>
          </a:solidFill>
        </p:spPr>
      </p:sp>
      <p:sp>
        <p:nvSpPr>
          <p:cNvPr id="15" name="Line 5"/>
          <p:cNvSpPr/>
          <p:nvPr/>
        </p:nvSpPr>
        <p:spPr>
          <a:xfrm>
            <a:off x="8915400" y="0"/>
            <a:ext cx="0" cy="6858000"/>
          </a:xfrm>
          <a:prstGeom prst="line">
            <a:avLst/>
          </a:prstGeom>
          <a:ln w="9360">
            <a:solidFill>
              <a:srgbClr val="4f81bd"/>
            </a:solidFill>
            <a:round/>
          </a:ln>
        </p:spPr>
      </p:sp>
      <p:sp>
        <p:nvSpPr>
          <p:cNvPr id="16" name="CustomShape 6"/>
          <p:cNvSpPr/>
          <p:nvPr/>
        </p:nvSpPr>
        <p:spPr>
          <a:xfrm>
            <a:off x="8156520" y="5715000"/>
            <a:ext cx="548280" cy="548280"/>
          </a:xfrm>
          <a:prstGeom prst="ellipse">
            <a:avLst/>
          </a:prstGeom>
          <a:solidFill>
            <a:srgbClr val="4f81bd"/>
          </a:solidFill>
        </p:spPr>
      </p:sp>
      <p:sp>
        <p:nvSpPr>
          <p:cNvPr id="17" name="PlaceHolder 7"/>
          <p:cNvSpPr>
            <a:spLocks noGrp="1"/>
          </p:cNvSpPr>
          <p:nvPr>
            <p:ph type="title"/>
          </p:nvPr>
        </p:nvSpPr>
        <p:spPr>
          <a:xfrm>
            <a:off x="2286000" y="3124080"/>
            <a:ext cx="6171840" cy="1893960"/>
          </a:xfrm>
          <a:prstGeom prst="rect">
            <a:avLst/>
          </a:prstGeom>
        </p:spPr>
        <p:txBody>
          <a:bodyPr anchor="b" bIns="45000" lIns="90000" rIns="90000" tIns="45000"/>
          <a:p>
            <a:r>
              <a:rPr b="1" lang="tr-TR">
                <a:solidFill>
                  <a:srgbClr val="1f497d"/>
                </a:solidFill>
                <a:latin typeface="Century Schoolbook"/>
              </a:rPr>
              <a:t>Ana başlık metnini düzenlemek için tıklayınAsıl başlık stili için tıklatın</a:t>
            </a:r>
            <a:endParaRPr/>
          </a:p>
        </p:txBody>
      </p:sp>
      <p:sp>
        <p:nvSpPr>
          <p:cNvPr id="18" name="PlaceHolder 8"/>
          <p:cNvSpPr>
            <a:spLocks noGrp="1"/>
          </p:cNvSpPr>
          <p:nvPr>
            <p:ph type="dt"/>
          </p:nvPr>
        </p:nvSpPr>
        <p:spPr>
          <a:xfrm>
            <a:off x="9098280" y="221760"/>
            <a:ext cx="2285640" cy="380520"/>
          </a:xfrm>
          <a:prstGeom prst="rect">
            <a:avLst/>
          </a:prstGeom>
        </p:spPr>
        <p:txBody>
          <a:bodyPr anchor="ctr" bIns="45000" lIns="90000" rIns="90000" tIns="45000"/>
          <a:p>
            <a:r>
              <a:rPr lang="tr-TR" sz="1200">
                <a:solidFill>
                  <a:srgbClr val="1f497d"/>
                </a:solidFill>
                <a:latin typeface="Century Schoolbook"/>
              </a:rPr>
              <a:t>26.03.12</a:t>
            </a:r>
            <a:endParaRPr/>
          </a:p>
        </p:txBody>
      </p:sp>
      <p:sp>
        <p:nvSpPr>
          <p:cNvPr id="19" name="TextShape 9"/>
          <p:cNvSpPr txBox="1"/>
          <p:nvPr/>
        </p:nvSpPr>
        <p:spPr>
          <a:xfrm>
            <a:off x="9097920" y="2544840"/>
            <a:ext cx="3657240" cy="383760"/>
          </a:xfrm>
          <a:prstGeom prst="rect">
            <a:avLst/>
          </a:prstGeom>
        </p:spPr>
      </p:sp>
      <p:sp>
        <p:nvSpPr>
          <p:cNvPr id="20" name="CustomShape 10"/>
          <p:cNvSpPr/>
          <p:nvPr/>
        </p:nvSpPr>
        <p:spPr>
          <a:xfrm>
            <a:off x="380880" y="0"/>
            <a:ext cx="609120" cy="6857640"/>
          </a:xfrm>
          <a:prstGeom prst="rect">
            <a:avLst/>
          </a:prstGeom>
          <a:solidFill>
            <a:srgbClr val="b2c0da"/>
          </a:solidFill>
        </p:spPr>
      </p:sp>
      <p:sp>
        <p:nvSpPr>
          <p:cNvPr id="21" name="CustomShape 11"/>
          <p:cNvSpPr/>
          <p:nvPr/>
        </p:nvSpPr>
        <p:spPr>
          <a:xfrm>
            <a:off x="276480" y="0"/>
            <a:ext cx="104400" cy="6857640"/>
          </a:xfrm>
          <a:prstGeom prst="rect">
            <a:avLst/>
          </a:prstGeom>
          <a:solidFill>
            <a:srgbClr val="d0d8e7"/>
          </a:solidFill>
        </p:spPr>
      </p:sp>
      <p:sp>
        <p:nvSpPr>
          <p:cNvPr id="22" name="CustomShape 12"/>
          <p:cNvSpPr/>
          <p:nvPr/>
        </p:nvSpPr>
        <p:spPr>
          <a:xfrm>
            <a:off x="990720" y="0"/>
            <a:ext cx="181440" cy="6857640"/>
          </a:xfrm>
          <a:prstGeom prst="rect">
            <a:avLst/>
          </a:prstGeom>
          <a:solidFill>
            <a:srgbClr val="d0d8e7"/>
          </a:solidFill>
        </p:spPr>
      </p:sp>
      <p:sp>
        <p:nvSpPr>
          <p:cNvPr id="23" name="CustomShape 13"/>
          <p:cNvSpPr/>
          <p:nvPr/>
        </p:nvSpPr>
        <p:spPr>
          <a:xfrm>
            <a:off x="1141200" y="0"/>
            <a:ext cx="230040" cy="6857640"/>
          </a:xfrm>
          <a:prstGeom prst="rect">
            <a:avLst/>
          </a:prstGeom>
          <a:solidFill>
            <a:srgbClr val="e9ecf3"/>
          </a:solidFill>
        </p:spPr>
      </p:sp>
      <p:sp>
        <p:nvSpPr>
          <p:cNvPr id="24" name="Line 14"/>
          <p:cNvSpPr/>
          <p:nvPr/>
        </p:nvSpPr>
        <p:spPr>
          <a:xfrm>
            <a:off x="106200" y="0"/>
            <a:ext cx="0" cy="6858000"/>
          </a:xfrm>
          <a:prstGeom prst="line">
            <a:avLst/>
          </a:prstGeom>
          <a:ln w="57240">
            <a:solidFill>
              <a:srgbClr val="b2c0da"/>
            </a:solidFill>
            <a:round/>
          </a:ln>
        </p:spPr>
      </p:sp>
      <p:sp>
        <p:nvSpPr>
          <p:cNvPr id="25" name="Line 15"/>
          <p:cNvSpPr/>
          <p:nvPr/>
        </p:nvSpPr>
        <p:spPr>
          <a:xfrm>
            <a:off x="914400" y="0"/>
            <a:ext cx="0" cy="6858000"/>
          </a:xfrm>
          <a:prstGeom prst="line">
            <a:avLst/>
          </a:prstGeom>
          <a:ln w="57240">
            <a:solidFill>
              <a:srgbClr val="e9ecf3"/>
            </a:solidFill>
            <a:round/>
          </a:ln>
        </p:spPr>
      </p:sp>
      <p:sp>
        <p:nvSpPr>
          <p:cNvPr id="26" name="Line 16"/>
          <p:cNvSpPr/>
          <p:nvPr/>
        </p:nvSpPr>
        <p:spPr>
          <a:xfrm>
            <a:off x="853920" y="0"/>
            <a:ext cx="0" cy="6858000"/>
          </a:xfrm>
          <a:prstGeom prst="line">
            <a:avLst/>
          </a:prstGeom>
          <a:ln w="57240">
            <a:solidFill>
              <a:srgbClr val="b2c0da"/>
            </a:solidFill>
            <a:round/>
          </a:ln>
        </p:spPr>
      </p:sp>
      <p:sp>
        <p:nvSpPr>
          <p:cNvPr id="27" name="Line 17"/>
          <p:cNvSpPr/>
          <p:nvPr/>
        </p:nvSpPr>
        <p:spPr>
          <a:xfrm>
            <a:off x="1726560" y="0"/>
            <a:ext cx="0" cy="6858000"/>
          </a:xfrm>
          <a:prstGeom prst="line">
            <a:avLst/>
          </a:prstGeom>
          <a:ln w="28440">
            <a:solidFill>
              <a:srgbClr val="b2c0da"/>
            </a:solidFill>
            <a:round/>
          </a:ln>
        </p:spPr>
      </p:sp>
      <p:sp>
        <p:nvSpPr>
          <p:cNvPr id="28" name="Line 18"/>
          <p:cNvSpPr/>
          <p:nvPr/>
        </p:nvSpPr>
        <p:spPr>
          <a:xfrm>
            <a:off x="1066680" y="0"/>
            <a:ext cx="0" cy="6858000"/>
          </a:xfrm>
          <a:prstGeom prst="line">
            <a:avLst/>
          </a:prstGeom>
          <a:ln w="9360">
            <a:solidFill>
              <a:srgbClr val="b2c0da"/>
            </a:solidFill>
            <a:round/>
          </a:ln>
        </p:spPr>
      </p:sp>
      <p:sp>
        <p:nvSpPr>
          <p:cNvPr id="29" name="Line 19"/>
          <p:cNvSpPr/>
          <p:nvPr/>
        </p:nvSpPr>
        <p:spPr>
          <a:xfrm>
            <a:off x="9113760" y="0"/>
            <a:ext cx="0" cy="6858000"/>
          </a:xfrm>
          <a:prstGeom prst="line">
            <a:avLst/>
          </a:prstGeom>
          <a:ln w="57240">
            <a:solidFill>
              <a:srgbClr val="b2c0da"/>
            </a:solidFill>
            <a:round/>
          </a:ln>
        </p:spPr>
      </p:sp>
      <p:sp>
        <p:nvSpPr>
          <p:cNvPr id="30" name="CustomShape 20"/>
          <p:cNvSpPr/>
          <p:nvPr/>
        </p:nvSpPr>
        <p:spPr>
          <a:xfrm>
            <a:off x="1219320" y="0"/>
            <a:ext cx="75960" cy="6857640"/>
          </a:xfrm>
          <a:prstGeom prst="rect">
            <a:avLst/>
          </a:prstGeom>
          <a:solidFill>
            <a:srgbClr val="b2c0da"/>
          </a:solidFill>
        </p:spPr>
      </p:sp>
      <p:sp>
        <p:nvSpPr>
          <p:cNvPr id="31" name="CustomShape 21"/>
          <p:cNvSpPr/>
          <p:nvPr/>
        </p:nvSpPr>
        <p:spPr>
          <a:xfrm>
            <a:off x="609480" y="3429000"/>
            <a:ext cx="1294920" cy="1294920"/>
          </a:xfrm>
          <a:prstGeom prst="ellipse">
            <a:avLst/>
          </a:prstGeom>
          <a:solidFill>
            <a:srgbClr val="4f81bd"/>
          </a:solidFill>
        </p:spPr>
      </p:sp>
      <p:sp>
        <p:nvSpPr>
          <p:cNvPr id="32" name="CustomShape 22"/>
          <p:cNvSpPr/>
          <p:nvPr/>
        </p:nvSpPr>
        <p:spPr>
          <a:xfrm>
            <a:off x="1309680" y="4866840"/>
            <a:ext cx="641160" cy="641160"/>
          </a:xfrm>
          <a:prstGeom prst="ellipse">
            <a:avLst/>
          </a:prstGeom>
          <a:solidFill>
            <a:srgbClr val="4f81bd"/>
          </a:solidFill>
        </p:spPr>
      </p:sp>
      <p:sp>
        <p:nvSpPr>
          <p:cNvPr id="33" name="CustomShape 23"/>
          <p:cNvSpPr/>
          <p:nvPr/>
        </p:nvSpPr>
        <p:spPr>
          <a:xfrm>
            <a:off x="1091160" y="5500800"/>
            <a:ext cx="136800" cy="136800"/>
          </a:xfrm>
          <a:prstGeom prst="ellipse">
            <a:avLst/>
          </a:prstGeom>
          <a:solidFill>
            <a:srgbClr val="4f81bd"/>
          </a:solidFill>
        </p:spPr>
      </p:sp>
      <p:sp>
        <p:nvSpPr>
          <p:cNvPr id="34" name="CustomShape 24"/>
          <p:cNvSpPr/>
          <p:nvPr/>
        </p:nvSpPr>
        <p:spPr>
          <a:xfrm>
            <a:off x="1664280" y="5788080"/>
            <a:ext cx="273960" cy="273960"/>
          </a:xfrm>
          <a:prstGeom prst="ellipse">
            <a:avLst/>
          </a:prstGeom>
          <a:solidFill>
            <a:srgbClr val="4f81bd"/>
          </a:solidFill>
        </p:spPr>
      </p:sp>
      <p:sp>
        <p:nvSpPr>
          <p:cNvPr id="35" name="CustomShape 25"/>
          <p:cNvSpPr/>
          <p:nvPr/>
        </p:nvSpPr>
        <p:spPr>
          <a:xfrm>
            <a:off x="1905120" y="4495680"/>
            <a:ext cx="365400" cy="365400"/>
          </a:xfrm>
          <a:prstGeom prst="ellipse">
            <a:avLst/>
          </a:prstGeom>
          <a:solidFill>
            <a:srgbClr val="4f81bd"/>
          </a:solidFill>
        </p:spPr>
      </p:sp>
      <p:sp>
        <p:nvSpPr>
          <p:cNvPr id="36" name="PlaceHolder 26"/>
          <p:cNvSpPr>
            <a:spLocks noGrp="1"/>
          </p:cNvSpPr>
          <p:nvPr>
            <p:ph type="sldNum"/>
          </p:nvPr>
        </p:nvSpPr>
        <p:spPr>
          <a:xfrm>
            <a:off x="1325520" y="4928760"/>
            <a:ext cx="609120" cy="517320"/>
          </a:xfrm>
          <a:prstGeom prst="rect">
            <a:avLst/>
          </a:prstGeom>
        </p:spPr>
        <p:txBody>
          <a:bodyPr anchor="ctr" bIns="45000" lIns="90000" rIns="90000" tIns="45000"/>
          <a:p>
            <a:fld id="{91C15141-8111-4171-9101-F1D1E14181C1}" type="slidenum">
              <a:rPr b="1" lang="tr-TR" sz="1400">
                <a:solidFill>
                  <a:srgbClr val="ffffff"/>
                </a:solidFill>
                <a:latin typeface="Century Schoolbook"/>
              </a:rPr>
              <a:t>&lt;number&gt;</a:t>
            </a:fld>
            <a:endParaRPr/>
          </a:p>
        </p:txBody>
      </p:sp>
      <p:sp>
        <p:nvSpPr>
          <p:cNvPr id="37" name="PlaceHolder 27"/>
          <p:cNvSpPr>
            <a:spLocks noGrp="1"/>
          </p:cNvSpPr>
          <p:nvPr>
            <p:ph type="body"/>
          </p:nvPr>
        </p:nvSpPr>
        <p:spPr>
          <a:xfrm>
            <a:off x="457200" y="1604520"/>
            <a:ext cx="8229240" cy="4525920"/>
          </a:xfrm>
          <a:prstGeom prst="rect">
            <a:avLst/>
          </a:prstGeom>
        </p:spPr>
        <p:txBody>
          <a:bodyPr bIns="0" lIns="0" rIns="0" tIns="0" wrap="none"/>
          <a:p>
            <a:pPr>
              <a:buSzPct val="45000"/>
              <a:buFont typeface="StarSymbol"/>
              <a:buChar char=""/>
            </a:pPr>
            <a:r>
              <a:rPr lang="tr-TR"/>
              <a:t>Anahat metninin biçimini düzenlemek için tıklayın</a:t>
            </a:r>
            <a:endParaRPr/>
          </a:p>
          <a:p>
            <a:pPr lvl="1">
              <a:buSzPct val="45000"/>
              <a:buFont typeface="StarSymbol"/>
              <a:buChar char=""/>
            </a:pPr>
            <a:r>
              <a:rPr lang="tr-TR"/>
              <a:t>İkinci Anahat Düzeyi</a:t>
            </a:r>
            <a:endParaRPr/>
          </a:p>
          <a:p>
            <a:pPr lvl="2">
              <a:buSzPct val="75000"/>
              <a:buFont typeface="StarSymbol"/>
              <a:buChar char=""/>
            </a:pPr>
            <a:r>
              <a:rPr lang="tr-TR"/>
              <a:t>Üçüncü Anahat Düzeyi</a:t>
            </a:r>
            <a:endParaRPr/>
          </a:p>
          <a:p>
            <a:pPr lvl="3">
              <a:buSzPct val="45000"/>
              <a:buFont typeface="StarSymbol"/>
              <a:buChar char=""/>
            </a:pPr>
            <a:r>
              <a:rPr lang="tr-TR"/>
              <a:t>Dördüncü Anahat Düzeyi</a:t>
            </a:r>
            <a:endParaRPr/>
          </a:p>
          <a:p>
            <a:pPr lvl="4">
              <a:buSzPct val="75000"/>
              <a:buFont typeface="StarSymbol"/>
              <a:buChar char=""/>
            </a:pPr>
            <a:r>
              <a:rPr lang="tr-TR"/>
              <a:t>Beşinci Anahat Düzeyi</a:t>
            </a:r>
            <a:endParaRPr/>
          </a:p>
          <a:p>
            <a:pPr lvl="5">
              <a:buSzPct val="45000"/>
              <a:buFont typeface="StarSymbol"/>
              <a:buChar char=""/>
            </a:pPr>
            <a:r>
              <a:rPr lang="tr-TR"/>
              <a:t>Altıncı Anahat Düzeyi</a:t>
            </a:r>
            <a:endParaRPr/>
          </a:p>
          <a:p>
            <a:pPr lvl="6">
              <a:buSzPct val="45000"/>
              <a:buFont typeface="StarSymbol"/>
              <a:buChar char=""/>
            </a:pPr>
            <a:r>
              <a:rPr lang="tr-TR"/>
              <a:t>Yedinci Anahat Düzeyi</a:t>
            </a:r>
            <a:endParaRPr/>
          </a:p>
          <a:p>
            <a:pPr lvl="7">
              <a:buSzPct val="45000"/>
              <a:buFont typeface="StarSymbol"/>
              <a:buChar char=""/>
            </a:pPr>
            <a:r>
              <a:rPr lang="tr-TR"/>
              <a:t>Sekizinci Anahat Düzeyi</a:t>
            </a:r>
            <a:endParaRPr/>
          </a:p>
          <a:p>
            <a:pPr lvl="8">
              <a:buSzPct val="45000"/>
              <a:buFont typeface="StarSymbol"/>
              <a:buChar char=""/>
            </a:pPr>
            <a:r>
              <a:rPr lang="tr-TR"/>
              <a:t>Dokuzuncu Anahat Düzeyi</a:t>
            </a:r>
            <a:endParaRPr/>
          </a:p>
        </p:txBody>
      </p:sp>
    </p:spTree>
  </p:cSld>
  <p:clrMap accent1="accent1" accent2="accent2" accent3="accent3" accent4="accent4" accent5="accent5" accent6="accent6" bg1="lt1" bg2="lt2" folHlink="folHlink" hlink="hlink" tx1="dk1" tx2="dk2"/>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 name="Line 1"/>
          <p:cNvSpPr/>
          <p:nvPr/>
        </p:nvSpPr>
        <p:spPr>
          <a:xfrm>
            <a:off x="8762760" y="0"/>
            <a:ext cx="0" cy="6858000"/>
          </a:xfrm>
          <a:prstGeom prst="line">
            <a:avLst/>
          </a:prstGeom>
          <a:ln w="38160">
            <a:solidFill>
              <a:srgbClr val="b2c0da"/>
            </a:solidFill>
            <a:round/>
          </a:ln>
        </p:spPr>
      </p:sp>
      <p:sp>
        <p:nvSpPr>
          <p:cNvPr id="39" name="Line 2"/>
          <p:cNvSpPr/>
          <p:nvPr/>
        </p:nvSpPr>
        <p:spPr>
          <a:xfrm>
            <a:off x="75960" y="0"/>
            <a:ext cx="0" cy="6858000"/>
          </a:xfrm>
          <a:prstGeom prst="line">
            <a:avLst/>
          </a:prstGeom>
          <a:ln w="57240">
            <a:solidFill>
              <a:srgbClr val="b2c0da"/>
            </a:solidFill>
            <a:round/>
          </a:ln>
        </p:spPr>
      </p:sp>
      <p:sp>
        <p:nvSpPr>
          <p:cNvPr id="40" name="Line 3"/>
          <p:cNvSpPr/>
          <p:nvPr/>
        </p:nvSpPr>
        <p:spPr>
          <a:xfrm>
            <a:off x="8991360" y="0"/>
            <a:ext cx="0" cy="6858000"/>
          </a:xfrm>
          <a:prstGeom prst="line">
            <a:avLst/>
          </a:prstGeom>
          <a:ln w="19080">
            <a:solidFill>
              <a:srgbClr val="4f81bd"/>
            </a:solidFill>
            <a:round/>
          </a:ln>
        </p:spPr>
      </p:sp>
      <p:sp>
        <p:nvSpPr>
          <p:cNvPr id="41" name="CustomShape 4"/>
          <p:cNvSpPr/>
          <p:nvPr/>
        </p:nvSpPr>
        <p:spPr>
          <a:xfrm>
            <a:off x="8839080" y="0"/>
            <a:ext cx="304560" cy="6857640"/>
          </a:xfrm>
          <a:prstGeom prst="rect">
            <a:avLst/>
          </a:prstGeom>
          <a:solidFill>
            <a:srgbClr val="b2c0da"/>
          </a:solidFill>
        </p:spPr>
      </p:sp>
      <p:sp>
        <p:nvSpPr>
          <p:cNvPr id="42" name="Line 5"/>
          <p:cNvSpPr/>
          <p:nvPr/>
        </p:nvSpPr>
        <p:spPr>
          <a:xfrm>
            <a:off x="8915400" y="0"/>
            <a:ext cx="0" cy="6858000"/>
          </a:xfrm>
          <a:prstGeom prst="line">
            <a:avLst/>
          </a:prstGeom>
          <a:ln w="9360">
            <a:solidFill>
              <a:srgbClr val="4f81bd"/>
            </a:solidFill>
            <a:round/>
          </a:ln>
        </p:spPr>
      </p:sp>
      <p:sp>
        <p:nvSpPr>
          <p:cNvPr id="43" name="CustomShape 6"/>
          <p:cNvSpPr/>
          <p:nvPr/>
        </p:nvSpPr>
        <p:spPr>
          <a:xfrm>
            <a:off x="8156520" y="5715000"/>
            <a:ext cx="548280" cy="548280"/>
          </a:xfrm>
          <a:prstGeom prst="ellipse">
            <a:avLst/>
          </a:prstGeom>
          <a:solidFill>
            <a:srgbClr val="4f81bd"/>
          </a:solidFill>
        </p:spPr>
      </p:sp>
      <p:sp>
        <p:nvSpPr>
          <p:cNvPr id="44" name="PlaceHolder 7"/>
          <p:cNvSpPr>
            <a:spLocks noGrp="1"/>
          </p:cNvSpPr>
          <p:nvPr>
            <p:ph type="title"/>
          </p:nvPr>
        </p:nvSpPr>
        <p:spPr>
          <a:xfrm>
            <a:off x="457200" y="272880"/>
            <a:ext cx="7543440" cy="1142640"/>
          </a:xfrm>
          <a:prstGeom prst="rect">
            <a:avLst/>
          </a:prstGeom>
        </p:spPr>
        <p:txBody>
          <a:bodyPr anchor="b" bIns="45000" lIns="90000" rIns="90000" tIns="45000"/>
          <a:p>
            <a:r>
              <a:rPr lang="tr-TR" sz="3000">
                <a:solidFill>
                  <a:srgbClr val="1f497d"/>
                </a:solidFill>
                <a:latin typeface="Century Schoolbook"/>
              </a:rPr>
              <a:t>Ana başlık metnini düzenlemek için tıklayınAsıl başlık stili için tıklatın</a:t>
            </a:r>
            <a:endParaRPr/>
          </a:p>
        </p:txBody>
      </p:sp>
      <p:sp>
        <p:nvSpPr>
          <p:cNvPr id="45" name="PlaceHolder 8"/>
          <p:cNvSpPr>
            <a:spLocks noGrp="1"/>
          </p:cNvSpPr>
          <p:nvPr>
            <p:ph type="dt"/>
          </p:nvPr>
        </p:nvSpPr>
        <p:spPr>
          <a:xfrm>
            <a:off x="8787240" y="268200"/>
            <a:ext cx="2011320" cy="383760"/>
          </a:xfrm>
          <a:prstGeom prst="rect">
            <a:avLst/>
          </a:prstGeom>
        </p:spPr>
        <p:txBody>
          <a:bodyPr anchor="ctr" bIns="45000" lIns="90000" rIns="90000" tIns="45000"/>
          <a:p>
            <a:r>
              <a:rPr lang="tr-TR" sz="1200">
                <a:solidFill>
                  <a:srgbClr val="1f497d"/>
                </a:solidFill>
                <a:latin typeface="Century Schoolbook"/>
              </a:rPr>
              <a:t>26.03.12</a:t>
            </a:r>
            <a:endParaRPr/>
          </a:p>
        </p:txBody>
      </p:sp>
      <p:sp>
        <p:nvSpPr>
          <p:cNvPr id="46" name="TextShape 9"/>
          <p:cNvSpPr txBox="1"/>
          <p:nvPr/>
        </p:nvSpPr>
        <p:spPr>
          <a:xfrm>
            <a:off x="8773200" y="2319840"/>
            <a:ext cx="3200040" cy="365400"/>
          </a:xfrm>
          <a:prstGeom prst="rect">
            <a:avLst/>
          </a:prstGeom>
        </p:spPr>
      </p:sp>
      <p:sp>
        <p:nvSpPr>
          <p:cNvPr id="47" name="PlaceHolder 10"/>
          <p:cNvSpPr>
            <a:spLocks noGrp="1"/>
          </p:cNvSpPr>
          <p:nvPr>
            <p:ph type="sldNum"/>
          </p:nvPr>
        </p:nvSpPr>
        <p:spPr>
          <a:xfrm>
            <a:off x="8129160" y="5734080"/>
            <a:ext cx="609120" cy="520920"/>
          </a:xfrm>
          <a:prstGeom prst="rect">
            <a:avLst/>
          </a:prstGeom>
        </p:spPr>
        <p:txBody>
          <a:bodyPr anchor="ctr" bIns="45000" lIns="90000" rIns="90000" tIns="45000"/>
          <a:p>
            <a:fld id="{A1618191-41C1-4101-B111-5171819141D1}" type="slidenum">
              <a:rPr b="1" lang="tr-TR" sz="1400">
                <a:solidFill>
                  <a:srgbClr val="ffffff"/>
                </a:solidFill>
                <a:latin typeface="Century Schoolbook"/>
              </a:rPr>
              <a:t>&lt;number&gt;</a:t>
            </a:fld>
            <a:endParaRPr/>
          </a:p>
        </p:txBody>
      </p:sp>
      <p:sp>
        <p:nvSpPr>
          <p:cNvPr id="48" name="PlaceHolder 11"/>
          <p:cNvSpPr>
            <a:spLocks noGrp="1"/>
          </p:cNvSpPr>
          <p:nvPr>
            <p:ph type="body"/>
          </p:nvPr>
        </p:nvSpPr>
        <p:spPr>
          <a:xfrm>
            <a:off x="457200" y="2362320"/>
            <a:ext cx="3657240" cy="3885840"/>
          </a:xfrm>
          <a:prstGeom prst="rect">
            <a:avLst/>
          </a:prstGeom>
        </p:spPr>
        <p:txBody>
          <a:bodyPr bIns="45000" lIns="90000" rIns="90000" tIns="45000"/>
          <a:p>
            <a:pPr>
              <a:buSzPct val="45000"/>
              <a:buFont typeface="StarSymbol"/>
              <a:buChar char=""/>
            </a:pPr>
            <a:r>
              <a:rPr b="1" lang="tr-TR" sz="2000">
                <a:solidFill>
                  <a:srgbClr val="ffffff"/>
                </a:solidFill>
                <a:latin typeface="Century Schoolbook"/>
              </a:rPr>
              <a:t>Anahat metninin biçimini düzenlemek için tıklayın</a:t>
            </a:r>
            <a:endParaRPr/>
          </a:p>
          <a:p>
            <a:pPr lvl="1">
              <a:buSzPct val="45000"/>
              <a:buFont typeface="StarSymbol"/>
              <a:buChar char=""/>
            </a:pPr>
            <a:r>
              <a:rPr b="1" lang="tr-TR" sz="2000">
                <a:solidFill>
                  <a:srgbClr val="ffffff"/>
                </a:solidFill>
                <a:latin typeface="Century Schoolbook"/>
              </a:rPr>
              <a:t>İkinci Anahat Düzeyi</a:t>
            </a:r>
            <a:endParaRPr/>
          </a:p>
          <a:p>
            <a:pPr lvl="2">
              <a:buSzPct val="75000"/>
              <a:buFont typeface="StarSymbol"/>
              <a:buChar char=""/>
            </a:pPr>
            <a:r>
              <a:rPr b="1" lang="tr-TR" sz="2000">
                <a:solidFill>
                  <a:srgbClr val="ffffff"/>
                </a:solidFill>
                <a:latin typeface="Century Schoolbook"/>
              </a:rPr>
              <a:t>Üçüncü Anahat Düzeyi</a:t>
            </a:r>
            <a:endParaRPr/>
          </a:p>
          <a:p>
            <a:pPr lvl="3">
              <a:buSzPct val="45000"/>
              <a:buFont typeface="StarSymbol"/>
              <a:buChar char=""/>
            </a:pPr>
            <a:r>
              <a:rPr b="1" lang="tr-TR" sz="2000">
                <a:solidFill>
                  <a:srgbClr val="ffffff"/>
                </a:solidFill>
                <a:latin typeface="Century Schoolbook"/>
              </a:rPr>
              <a:t>Dördüncü Anahat Düzeyi</a:t>
            </a:r>
            <a:endParaRPr/>
          </a:p>
          <a:p>
            <a:pPr lvl="4">
              <a:buSzPct val="75000"/>
              <a:buFont typeface="StarSymbol"/>
              <a:buChar char=""/>
            </a:pPr>
            <a:r>
              <a:rPr b="1" lang="tr-TR" sz="2000">
                <a:solidFill>
                  <a:srgbClr val="ffffff"/>
                </a:solidFill>
                <a:latin typeface="Century Schoolbook"/>
              </a:rPr>
              <a:t>Beşinci Anahat Düzeyi</a:t>
            </a:r>
            <a:endParaRPr/>
          </a:p>
          <a:p>
            <a:pPr lvl="5">
              <a:buSzPct val="45000"/>
              <a:buFont typeface="StarSymbol"/>
              <a:buChar char=""/>
            </a:pPr>
            <a:r>
              <a:rPr b="1" lang="tr-TR" sz="2000">
                <a:solidFill>
                  <a:srgbClr val="ffffff"/>
                </a:solidFill>
                <a:latin typeface="Century Schoolbook"/>
              </a:rPr>
              <a:t>Altıncı Anahat Düzeyi</a:t>
            </a:r>
            <a:endParaRPr/>
          </a:p>
          <a:p>
            <a:pPr lvl="6">
              <a:buSzPct val="45000"/>
              <a:buFont typeface="StarSymbol"/>
              <a:buChar char=""/>
            </a:pPr>
            <a:r>
              <a:rPr b="1" lang="tr-TR" sz="2000">
                <a:solidFill>
                  <a:srgbClr val="ffffff"/>
                </a:solidFill>
                <a:latin typeface="Century Schoolbook"/>
              </a:rPr>
              <a:t>Yedinci Anahat Düzeyi</a:t>
            </a:r>
            <a:endParaRPr/>
          </a:p>
          <a:p>
            <a:pPr lvl="7">
              <a:buSzPct val="45000"/>
              <a:buFont typeface="StarSymbol"/>
              <a:buChar char=""/>
            </a:pPr>
            <a:r>
              <a:rPr b="1" lang="tr-TR" sz="2000">
                <a:solidFill>
                  <a:srgbClr val="ffffff"/>
                </a:solidFill>
                <a:latin typeface="Century Schoolbook"/>
              </a:rPr>
              <a:t>Sekizinci Anahat Düzeyi</a:t>
            </a:r>
            <a:endParaRPr/>
          </a:p>
          <a:p>
            <a:r>
              <a:rPr b="1" lang="tr-TR" sz="2000">
                <a:solidFill>
                  <a:srgbClr val="ffffff"/>
                </a:solidFill>
                <a:latin typeface="Century Schoolbook"/>
              </a:rPr>
              <a:t>Dokuzuncu Anahat DüzeyiAsıl metin stillerini düzenlemek için tıklatın</a:t>
            </a:r>
            <a:endParaRPr/>
          </a:p>
          <a:p>
            <a:r>
              <a:rPr lang="tr-TR">
                <a:solidFill>
                  <a:srgbClr val="000000"/>
                </a:solidFill>
                <a:latin typeface="Century Schoolbook"/>
              </a:rPr>
              <a:t>İkinci düzey</a:t>
            </a:r>
            <a:endParaRPr/>
          </a:p>
          <a:p>
            <a:pPr lvl="1">
              <a:buSzPct val="45000"/>
              <a:buFont typeface="StarSymbol"/>
              <a:buChar char=""/>
            </a:pPr>
            <a:r>
              <a:rPr lang="tr-TR">
                <a:solidFill>
                  <a:srgbClr val="000000"/>
                </a:solidFill>
                <a:latin typeface="Century Schoolbook"/>
              </a:rPr>
              <a:t>Üçüncü düzey</a:t>
            </a:r>
            <a:endParaRPr/>
          </a:p>
          <a:p>
            <a:pPr lvl="2">
              <a:buSzPct val="75000"/>
              <a:buFont typeface="StarSymbol"/>
              <a:buChar char=""/>
            </a:pPr>
            <a:r>
              <a:rPr lang="tr-TR">
                <a:solidFill>
                  <a:srgbClr val="000000"/>
                </a:solidFill>
                <a:latin typeface="Century Schoolbook"/>
              </a:rPr>
              <a:t>Dördüncü düzey</a:t>
            </a:r>
            <a:endParaRPr/>
          </a:p>
          <a:p>
            <a:pPr lvl="3">
              <a:buSzPct val="45000"/>
              <a:buFont typeface="StarSymbol"/>
              <a:buChar char=""/>
            </a:pPr>
            <a:r>
              <a:rPr lang="tr-TR">
                <a:solidFill>
                  <a:srgbClr val="000000"/>
                </a:solidFill>
                <a:latin typeface="Century Schoolbook"/>
              </a:rPr>
              <a:t>Beşinci düzey</a:t>
            </a:r>
            <a:endParaRPr/>
          </a:p>
        </p:txBody>
      </p:sp>
      <p:sp>
        <p:nvSpPr>
          <p:cNvPr id="49" name="PlaceHolder 12"/>
          <p:cNvSpPr>
            <a:spLocks noGrp="1"/>
          </p:cNvSpPr>
          <p:nvPr>
            <p:ph type="body"/>
          </p:nvPr>
        </p:nvSpPr>
        <p:spPr>
          <a:xfrm>
            <a:off x="4371840" y="2362320"/>
            <a:ext cx="3657240" cy="3885840"/>
          </a:xfrm>
          <a:prstGeom prst="rect">
            <a:avLst/>
          </a:prstGeom>
        </p:spPr>
        <p:txBody>
          <a:bodyPr bIns="45000" lIns="90000" rIns="90000" tIns="45000"/>
          <a:p>
            <a:pPr>
              <a:buSzPct val="45000"/>
              <a:buFont typeface="StarSymbol"/>
              <a:buChar char=""/>
            </a:pPr>
            <a:r>
              <a:rPr b="1" lang="tr-TR" sz="2000">
                <a:solidFill>
                  <a:srgbClr val="ffffff"/>
                </a:solidFill>
                <a:latin typeface="Century Schoolbook"/>
              </a:rPr>
              <a:t>Anahat metninin biçimini düzenlemek için tıklayın</a:t>
            </a:r>
            <a:endParaRPr/>
          </a:p>
          <a:p>
            <a:pPr lvl="1">
              <a:buSzPct val="45000"/>
              <a:buFont typeface="StarSymbol"/>
              <a:buChar char=""/>
            </a:pPr>
            <a:r>
              <a:rPr b="1" lang="tr-TR" sz="2000">
                <a:solidFill>
                  <a:srgbClr val="ffffff"/>
                </a:solidFill>
                <a:latin typeface="Century Schoolbook"/>
              </a:rPr>
              <a:t>İkinci Anahat Düzeyi</a:t>
            </a:r>
            <a:endParaRPr/>
          </a:p>
          <a:p>
            <a:pPr lvl="2">
              <a:buSzPct val="75000"/>
              <a:buFont typeface="StarSymbol"/>
              <a:buChar char=""/>
            </a:pPr>
            <a:r>
              <a:rPr b="1" lang="tr-TR" sz="2000">
                <a:solidFill>
                  <a:srgbClr val="ffffff"/>
                </a:solidFill>
                <a:latin typeface="Century Schoolbook"/>
              </a:rPr>
              <a:t>Üçüncü Anahat Düzeyi</a:t>
            </a:r>
            <a:endParaRPr/>
          </a:p>
          <a:p>
            <a:pPr lvl="3">
              <a:buSzPct val="45000"/>
              <a:buFont typeface="StarSymbol"/>
              <a:buChar char=""/>
            </a:pPr>
            <a:r>
              <a:rPr b="1" lang="tr-TR" sz="2000">
                <a:solidFill>
                  <a:srgbClr val="ffffff"/>
                </a:solidFill>
                <a:latin typeface="Century Schoolbook"/>
              </a:rPr>
              <a:t>Dördüncü Anahat Düzeyi</a:t>
            </a:r>
            <a:endParaRPr/>
          </a:p>
          <a:p>
            <a:pPr lvl="4">
              <a:buSzPct val="75000"/>
              <a:buFont typeface="StarSymbol"/>
              <a:buChar char=""/>
            </a:pPr>
            <a:r>
              <a:rPr b="1" lang="tr-TR" sz="2000">
                <a:solidFill>
                  <a:srgbClr val="ffffff"/>
                </a:solidFill>
                <a:latin typeface="Century Schoolbook"/>
              </a:rPr>
              <a:t>Beşinci Anahat Düzeyi</a:t>
            </a:r>
            <a:endParaRPr/>
          </a:p>
          <a:p>
            <a:pPr lvl="5">
              <a:buSzPct val="45000"/>
              <a:buFont typeface="StarSymbol"/>
              <a:buChar char=""/>
            </a:pPr>
            <a:r>
              <a:rPr b="1" lang="tr-TR" sz="2000">
                <a:solidFill>
                  <a:srgbClr val="ffffff"/>
                </a:solidFill>
                <a:latin typeface="Century Schoolbook"/>
              </a:rPr>
              <a:t>Altıncı Anahat Düzeyi</a:t>
            </a:r>
            <a:endParaRPr/>
          </a:p>
          <a:p>
            <a:pPr lvl="6">
              <a:buSzPct val="45000"/>
              <a:buFont typeface="StarSymbol"/>
              <a:buChar char=""/>
            </a:pPr>
            <a:r>
              <a:rPr b="1" lang="tr-TR" sz="2000">
                <a:solidFill>
                  <a:srgbClr val="ffffff"/>
                </a:solidFill>
                <a:latin typeface="Century Schoolbook"/>
              </a:rPr>
              <a:t>Yedinci Anahat Düzeyi</a:t>
            </a:r>
            <a:endParaRPr/>
          </a:p>
          <a:p>
            <a:pPr lvl="7">
              <a:buSzPct val="45000"/>
              <a:buFont typeface="StarSymbol"/>
              <a:buChar char=""/>
            </a:pPr>
            <a:r>
              <a:rPr b="1" lang="tr-TR" sz="2000">
                <a:solidFill>
                  <a:srgbClr val="ffffff"/>
                </a:solidFill>
                <a:latin typeface="Century Schoolbook"/>
              </a:rPr>
              <a:t>Sekizinci Anahat Düzeyi</a:t>
            </a:r>
            <a:endParaRPr/>
          </a:p>
          <a:p>
            <a:r>
              <a:rPr b="1" lang="tr-TR" sz="2000">
                <a:solidFill>
                  <a:srgbClr val="ffffff"/>
                </a:solidFill>
                <a:latin typeface="Century Schoolbook"/>
              </a:rPr>
              <a:t>Dokuzuncu Anahat DüzeyiAsıl metin stillerini düzenlemek için tıklatın</a:t>
            </a:r>
            <a:endParaRPr/>
          </a:p>
          <a:p>
            <a:r>
              <a:rPr lang="tr-TR">
                <a:solidFill>
                  <a:srgbClr val="000000"/>
                </a:solidFill>
                <a:latin typeface="Century Schoolbook"/>
              </a:rPr>
              <a:t>İkinci düzey</a:t>
            </a:r>
            <a:endParaRPr/>
          </a:p>
          <a:p>
            <a:pPr lvl="1">
              <a:buSzPct val="45000"/>
              <a:buFont typeface="StarSymbol"/>
              <a:buChar char=""/>
            </a:pPr>
            <a:r>
              <a:rPr lang="tr-TR">
                <a:solidFill>
                  <a:srgbClr val="000000"/>
                </a:solidFill>
                <a:latin typeface="Century Schoolbook"/>
              </a:rPr>
              <a:t>Üçüncü düzey</a:t>
            </a:r>
            <a:endParaRPr/>
          </a:p>
          <a:p>
            <a:pPr lvl="2">
              <a:buSzPct val="75000"/>
              <a:buFont typeface="StarSymbol"/>
              <a:buChar char=""/>
            </a:pPr>
            <a:r>
              <a:rPr lang="tr-TR">
                <a:solidFill>
                  <a:srgbClr val="000000"/>
                </a:solidFill>
                <a:latin typeface="Century Schoolbook"/>
              </a:rPr>
              <a:t>Dördüncü düzey</a:t>
            </a:r>
            <a:endParaRPr/>
          </a:p>
          <a:p>
            <a:pPr lvl="3">
              <a:buSzPct val="45000"/>
              <a:buFont typeface="StarSymbol"/>
              <a:buChar char=""/>
            </a:pPr>
            <a:r>
              <a:rPr lang="tr-TR">
                <a:solidFill>
                  <a:srgbClr val="000000"/>
                </a:solidFill>
                <a:latin typeface="Century Schoolbook"/>
              </a:rPr>
              <a:t>Beşinci düzey</a:t>
            </a:r>
            <a:endParaRPr/>
          </a:p>
        </p:txBody>
      </p:sp>
      <p:sp>
        <p:nvSpPr>
          <p:cNvPr id="50" name="PlaceHolder 13"/>
          <p:cNvSpPr>
            <a:spLocks noGrp="1"/>
          </p:cNvSpPr>
          <p:nvPr>
            <p:ph type="body"/>
          </p:nvPr>
        </p:nvSpPr>
        <p:spPr>
          <a:xfrm>
            <a:off x="457200" y="1569600"/>
            <a:ext cx="3657240" cy="658080"/>
          </a:xfrm>
          <a:prstGeom prst="rect">
            <a:avLst/>
          </a:prstGeom>
        </p:spPr>
        <p:txBody>
          <a:bodyPr anchor="ctr" bIns="45000" lIns="90000" rIns="90000" tIns="45000"/>
          <a:p>
            <a:pPr>
              <a:buSzPct val="45000"/>
              <a:buFont typeface="StarSymbol"/>
              <a:buChar char=""/>
            </a:pPr>
            <a:r>
              <a:rPr b="1" lang="tr-TR" sz="2000">
                <a:solidFill>
                  <a:srgbClr val="ffffff"/>
                </a:solidFill>
                <a:latin typeface="Century Schoolbook"/>
              </a:rPr>
              <a:t>Anahat metninin biçimini düzenlemek için tıklayın</a:t>
            </a:r>
            <a:endParaRPr/>
          </a:p>
          <a:p>
            <a:pPr lvl="1">
              <a:buSzPct val="45000"/>
              <a:buFont typeface="StarSymbol"/>
              <a:buChar char=""/>
            </a:pPr>
            <a:r>
              <a:rPr b="1" lang="tr-TR" sz="2000">
                <a:solidFill>
                  <a:srgbClr val="ffffff"/>
                </a:solidFill>
                <a:latin typeface="Century Schoolbook"/>
              </a:rPr>
              <a:t>İkinci Anahat Düzeyi</a:t>
            </a:r>
            <a:endParaRPr/>
          </a:p>
          <a:p>
            <a:pPr lvl="2">
              <a:buSzPct val="75000"/>
              <a:buFont typeface="StarSymbol"/>
              <a:buChar char=""/>
            </a:pPr>
            <a:r>
              <a:rPr b="1" lang="tr-TR" sz="2000">
                <a:solidFill>
                  <a:srgbClr val="ffffff"/>
                </a:solidFill>
                <a:latin typeface="Century Schoolbook"/>
              </a:rPr>
              <a:t>Üçüncü Anahat Düzeyi</a:t>
            </a:r>
            <a:endParaRPr/>
          </a:p>
          <a:p>
            <a:pPr lvl="3">
              <a:buSzPct val="45000"/>
              <a:buFont typeface="StarSymbol"/>
              <a:buChar char=""/>
            </a:pPr>
            <a:r>
              <a:rPr b="1" lang="tr-TR" sz="2000">
                <a:solidFill>
                  <a:srgbClr val="ffffff"/>
                </a:solidFill>
                <a:latin typeface="Century Schoolbook"/>
              </a:rPr>
              <a:t>Dördüncü Anahat Düzeyi</a:t>
            </a:r>
            <a:endParaRPr/>
          </a:p>
          <a:p>
            <a:pPr lvl="4">
              <a:buSzPct val="75000"/>
              <a:buFont typeface="StarSymbol"/>
              <a:buChar char=""/>
            </a:pPr>
            <a:r>
              <a:rPr b="1" lang="tr-TR" sz="2000">
                <a:solidFill>
                  <a:srgbClr val="ffffff"/>
                </a:solidFill>
                <a:latin typeface="Century Schoolbook"/>
              </a:rPr>
              <a:t>Beşinci Anahat Düzeyi</a:t>
            </a:r>
            <a:endParaRPr/>
          </a:p>
          <a:p>
            <a:pPr lvl="5">
              <a:buSzPct val="45000"/>
              <a:buFont typeface="StarSymbol"/>
              <a:buChar char=""/>
            </a:pPr>
            <a:r>
              <a:rPr b="1" lang="tr-TR" sz="2000">
                <a:solidFill>
                  <a:srgbClr val="ffffff"/>
                </a:solidFill>
                <a:latin typeface="Century Schoolbook"/>
              </a:rPr>
              <a:t>Altıncı Anahat Düzeyi</a:t>
            </a:r>
            <a:endParaRPr/>
          </a:p>
          <a:p>
            <a:pPr lvl="6">
              <a:buSzPct val="45000"/>
              <a:buFont typeface="StarSymbol"/>
              <a:buChar char=""/>
            </a:pPr>
            <a:r>
              <a:rPr b="1" lang="tr-TR" sz="2000">
                <a:solidFill>
                  <a:srgbClr val="ffffff"/>
                </a:solidFill>
                <a:latin typeface="Century Schoolbook"/>
              </a:rPr>
              <a:t>Yedinci Anahat Düzeyi</a:t>
            </a:r>
            <a:endParaRPr/>
          </a:p>
          <a:p>
            <a:pPr lvl="7">
              <a:buSzPct val="45000"/>
              <a:buFont typeface="StarSymbol"/>
              <a:buChar char=""/>
            </a:pPr>
            <a:r>
              <a:rPr b="1" lang="tr-TR" sz="2000">
                <a:solidFill>
                  <a:srgbClr val="ffffff"/>
                </a:solidFill>
                <a:latin typeface="Century Schoolbook"/>
              </a:rPr>
              <a:t>Sekizinci Anahat Düzeyi</a:t>
            </a:r>
            <a:endParaRPr/>
          </a:p>
          <a:p>
            <a:r>
              <a:rPr b="1" lang="tr-TR" sz="2000">
                <a:solidFill>
                  <a:srgbClr val="ffffff"/>
                </a:solidFill>
                <a:latin typeface="Century Schoolbook"/>
              </a:rPr>
              <a:t>Dokuzuncu Anahat DüzeyiAsıl metin stillerini düzenlemek için tıklatın</a:t>
            </a:r>
            <a:endParaRPr/>
          </a:p>
        </p:txBody>
      </p:sp>
      <p:sp>
        <p:nvSpPr>
          <p:cNvPr id="51" name="PlaceHolder 14"/>
          <p:cNvSpPr>
            <a:spLocks noGrp="1"/>
          </p:cNvSpPr>
          <p:nvPr>
            <p:ph type="body"/>
          </p:nvPr>
        </p:nvSpPr>
        <p:spPr>
          <a:xfrm>
            <a:off x="4343400" y="1569600"/>
            <a:ext cx="3657240" cy="658080"/>
          </a:xfrm>
          <a:prstGeom prst="rect">
            <a:avLst/>
          </a:prstGeom>
        </p:spPr>
        <p:txBody>
          <a:bodyPr anchor="ctr" bIns="45000" lIns="90000" rIns="90000" tIns="45000"/>
          <a:p>
            <a:pPr>
              <a:buSzPct val="45000"/>
              <a:buFont typeface="StarSymbol"/>
              <a:buChar char=""/>
            </a:pPr>
            <a:r>
              <a:rPr b="1" lang="tr-TR" sz="2000">
                <a:solidFill>
                  <a:srgbClr val="ffffff"/>
                </a:solidFill>
                <a:latin typeface="Century Schoolbook"/>
              </a:rPr>
              <a:t>Anahat metninin biçimini düzenlemek için tıklayın</a:t>
            </a:r>
            <a:endParaRPr/>
          </a:p>
          <a:p>
            <a:pPr lvl="1">
              <a:buSzPct val="45000"/>
              <a:buFont typeface="StarSymbol"/>
              <a:buChar char=""/>
            </a:pPr>
            <a:r>
              <a:rPr b="1" lang="tr-TR" sz="2000">
                <a:solidFill>
                  <a:srgbClr val="ffffff"/>
                </a:solidFill>
                <a:latin typeface="Century Schoolbook"/>
              </a:rPr>
              <a:t>İkinci Anahat Düzeyi</a:t>
            </a:r>
            <a:endParaRPr/>
          </a:p>
          <a:p>
            <a:pPr lvl="2">
              <a:buSzPct val="75000"/>
              <a:buFont typeface="StarSymbol"/>
              <a:buChar char=""/>
            </a:pPr>
            <a:r>
              <a:rPr b="1" lang="tr-TR" sz="2000">
                <a:solidFill>
                  <a:srgbClr val="ffffff"/>
                </a:solidFill>
                <a:latin typeface="Century Schoolbook"/>
              </a:rPr>
              <a:t>Üçüncü Anahat Düzeyi</a:t>
            </a:r>
            <a:endParaRPr/>
          </a:p>
          <a:p>
            <a:pPr lvl="3">
              <a:buSzPct val="45000"/>
              <a:buFont typeface="StarSymbol"/>
              <a:buChar char=""/>
            </a:pPr>
            <a:r>
              <a:rPr b="1" lang="tr-TR" sz="2000">
                <a:solidFill>
                  <a:srgbClr val="ffffff"/>
                </a:solidFill>
                <a:latin typeface="Century Schoolbook"/>
              </a:rPr>
              <a:t>Dördüncü Anahat Düzeyi</a:t>
            </a:r>
            <a:endParaRPr/>
          </a:p>
          <a:p>
            <a:pPr lvl="4">
              <a:buSzPct val="75000"/>
              <a:buFont typeface="StarSymbol"/>
              <a:buChar char=""/>
            </a:pPr>
            <a:r>
              <a:rPr b="1" lang="tr-TR" sz="2000">
                <a:solidFill>
                  <a:srgbClr val="ffffff"/>
                </a:solidFill>
                <a:latin typeface="Century Schoolbook"/>
              </a:rPr>
              <a:t>Beşinci Anahat Düzeyi</a:t>
            </a:r>
            <a:endParaRPr/>
          </a:p>
          <a:p>
            <a:pPr lvl="5">
              <a:buSzPct val="45000"/>
              <a:buFont typeface="StarSymbol"/>
              <a:buChar char=""/>
            </a:pPr>
            <a:r>
              <a:rPr b="1" lang="tr-TR" sz="2000">
                <a:solidFill>
                  <a:srgbClr val="ffffff"/>
                </a:solidFill>
                <a:latin typeface="Century Schoolbook"/>
              </a:rPr>
              <a:t>Altıncı Anahat Düzeyi</a:t>
            </a:r>
            <a:endParaRPr/>
          </a:p>
          <a:p>
            <a:pPr lvl="6">
              <a:buSzPct val="45000"/>
              <a:buFont typeface="StarSymbol"/>
              <a:buChar char=""/>
            </a:pPr>
            <a:r>
              <a:rPr b="1" lang="tr-TR" sz="2000">
                <a:solidFill>
                  <a:srgbClr val="ffffff"/>
                </a:solidFill>
                <a:latin typeface="Century Schoolbook"/>
              </a:rPr>
              <a:t>Yedinci Anahat Düzeyi</a:t>
            </a:r>
            <a:endParaRPr/>
          </a:p>
          <a:p>
            <a:pPr lvl="7">
              <a:buSzPct val="45000"/>
              <a:buFont typeface="StarSymbol"/>
              <a:buChar char=""/>
            </a:pPr>
            <a:r>
              <a:rPr b="1" lang="tr-TR" sz="2000">
                <a:solidFill>
                  <a:srgbClr val="ffffff"/>
                </a:solidFill>
                <a:latin typeface="Century Schoolbook"/>
              </a:rPr>
              <a:t>Sekizinci Anahat Düzeyi</a:t>
            </a:r>
            <a:endParaRPr/>
          </a:p>
          <a:p>
            <a:r>
              <a:rPr b="1" lang="tr-TR" sz="2000">
                <a:solidFill>
                  <a:srgbClr val="ffffff"/>
                </a:solidFill>
                <a:latin typeface="Century Schoolbook"/>
              </a:rPr>
              <a:t>Dokuzuncu Anahat DüzeyiAsıl metin stillerini düzenlemek için tıklatın</a:t>
            </a:r>
            <a:endParaRPr/>
          </a:p>
        </p:txBody>
      </p:sp>
    </p:spTree>
  </p:cSld>
  <p:clrMap accent1="accent1" accent2="accent2" accent3="accent3" accent4="accent4" accent5="accent5" accent6="accent6" bg1="lt1" bg2="lt2" folHlink="folHlink" hlink="hlink" tx1="dk1" tx2="dk2"/>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 name="Line 1"/>
          <p:cNvSpPr/>
          <p:nvPr/>
        </p:nvSpPr>
        <p:spPr>
          <a:xfrm>
            <a:off x="8762760" y="0"/>
            <a:ext cx="0" cy="6858000"/>
          </a:xfrm>
          <a:prstGeom prst="line">
            <a:avLst/>
          </a:prstGeom>
          <a:ln w="38160">
            <a:solidFill>
              <a:srgbClr val="b2c0da"/>
            </a:solidFill>
            <a:round/>
          </a:ln>
        </p:spPr>
      </p:sp>
      <p:sp>
        <p:nvSpPr>
          <p:cNvPr id="53" name="Line 2"/>
          <p:cNvSpPr/>
          <p:nvPr/>
        </p:nvSpPr>
        <p:spPr>
          <a:xfrm>
            <a:off x="75960" y="0"/>
            <a:ext cx="0" cy="6858000"/>
          </a:xfrm>
          <a:prstGeom prst="line">
            <a:avLst/>
          </a:prstGeom>
          <a:ln w="57240">
            <a:solidFill>
              <a:srgbClr val="b2c0da"/>
            </a:solidFill>
            <a:round/>
          </a:ln>
        </p:spPr>
      </p:sp>
      <p:sp>
        <p:nvSpPr>
          <p:cNvPr id="54" name="Line 3"/>
          <p:cNvSpPr/>
          <p:nvPr/>
        </p:nvSpPr>
        <p:spPr>
          <a:xfrm>
            <a:off x="8991360" y="0"/>
            <a:ext cx="0" cy="6858000"/>
          </a:xfrm>
          <a:prstGeom prst="line">
            <a:avLst/>
          </a:prstGeom>
          <a:ln w="19080">
            <a:solidFill>
              <a:srgbClr val="4f81bd"/>
            </a:solidFill>
            <a:round/>
          </a:ln>
        </p:spPr>
      </p:sp>
      <p:sp>
        <p:nvSpPr>
          <p:cNvPr id="55" name="CustomShape 4"/>
          <p:cNvSpPr/>
          <p:nvPr/>
        </p:nvSpPr>
        <p:spPr>
          <a:xfrm>
            <a:off x="8839080" y="0"/>
            <a:ext cx="304560" cy="6857640"/>
          </a:xfrm>
          <a:prstGeom prst="rect">
            <a:avLst/>
          </a:prstGeom>
          <a:solidFill>
            <a:srgbClr val="b2c0da"/>
          </a:solidFill>
        </p:spPr>
      </p:sp>
      <p:sp>
        <p:nvSpPr>
          <p:cNvPr id="56" name="Line 5"/>
          <p:cNvSpPr/>
          <p:nvPr/>
        </p:nvSpPr>
        <p:spPr>
          <a:xfrm>
            <a:off x="8915400" y="0"/>
            <a:ext cx="0" cy="6858000"/>
          </a:xfrm>
          <a:prstGeom prst="line">
            <a:avLst/>
          </a:prstGeom>
          <a:ln w="9360">
            <a:solidFill>
              <a:srgbClr val="4f81bd"/>
            </a:solidFill>
            <a:round/>
          </a:ln>
        </p:spPr>
      </p:sp>
      <p:sp>
        <p:nvSpPr>
          <p:cNvPr id="57" name="CustomShape 6"/>
          <p:cNvSpPr/>
          <p:nvPr/>
        </p:nvSpPr>
        <p:spPr>
          <a:xfrm>
            <a:off x="8156520" y="5715000"/>
            <a:ext cx="548280" cy="548280"/>
          </a:xfrm>
          <a:prstGeom prst="ellipse">
            <a:avLst/>
          </a:prstGeom>
          <a:solidFill>
            <a:srgbClr val="4f81bd"/>
          </a:solidFill>
        </p:spPr>
      </p:sp>
      <p:sp>
        <p:nvSpPr>
          <p:cNvPr id="58" name="PlaceHolder 7"/>
          <p:cNvSpPr>
            <a:spLocks noGrp="1"/>
          </p:cNvSpPr>
          <p:nvPr>
            <p:ph type="title"/>
          </p:nvPr>
        </p:nvSpPr>
        <p:spPr>
          <a:xfrm>
            <a:off x="457200" y="274680"/>
            <a:ext cx="7467120" cy="1142640"/>
          </a:xfrm>
          <a:prstGeom prst="rect">
            <a:avLst/>
          </a:prstGeom>
        </p:spPr>
        <p:txBody>
          <a:bodyPr anchor="b" bIns="45000" lIns="90000" rIns="90000" tIns="45000"/>
          <a:p>
            <a:r>
              <a:rPr lang="tr-TR" sz="3000">
                <a:solidFill>
                  <a:srgbClr val="1f497d"/>
                </a:solidFill>
                <a:latin typeface="Century Schoolbook"/>
              </a:rPr>
              <a:t>Ana başlık metnini düzenlemek için tıklayınAsıl başlık stili için tıklatın</a:t>
            </a:r>
            <a:endParaRPr/>
          </a:p>
        </p:txBody>
      </p:sp>
      <p:sp>
        <p:nvSpPr>
          <p:cNvPr id="59" name="PlaceHolder 8"/>
          <p:cNvSpPr>
            <a:spLocks noGrp="1"/>
          </p:cNvSpPr>
          <p:nvPr>
            <p:ph type="body"/>
          </p:nvPr>
        </p:nvSpPr>
        <p:spPr>
          <a:xfrm>
            <a:off x="457200" y="1600200"/>
            <a:ext cx="7467120" cy="4873320"/>
          </a:xfrm>
          <a:prstGeom prst="rect">
            <a:avLst/>
          </a:prstGeom>
        </p:spPr>
        <p:txBody>
          <a:bodyPr bIns="45000" lIns="90000" rIns="90000" tIns="45000"/>
          <a:p>
            <a:pPr>
              <a:buSzPct val="45000"/>
              <a:buFont typeface="StarSymbol"/>
              <a:buChar char=""/>
            </a:pPr>
            <a:r>
              <a:rPr lang="tr-TR">
                <a:solidFill>
                  <a:srgbClr val="000000"/>
                </a:solidFill>
                <a:latin typeface="Century Schoolbook"/>
              </a:rPr>
              <a:t>Anahat metninin biçimini düzenlemek için tıklayın</a:t>
            </a:r>
            <a:endParaRPr/>
          </a:p>
          <a:p>
            <a:pPr lvl="1">
              <a:buSzPct val="45000"/>
              <a:buFont typeface="StarSymbol"/>
              <a:buChar char=""/>
            </a:pPr>
            <a:r>
              <a:rPr lang="tr-TR">
                <a:solidFill>
                  <a:srgbClr val="000000"/>
                </a:solidFill>
                <a:latin typeface="Century Schoolbook"/>
              </a:rPr>
              <a:t>İkinci Anahat Düzeyi</a:t>
            </a:r>
            <a:endParaRPr/>
          </a:p>
          <a:p>
            <a:pPr lvl="2">
              <a:buSzPct val="75000"/>
              <a:buFont typeface="StarSymbol"/>
              <a:buChar char=""/>
            </a:pPr>
            <a:r>
              <a:rPr lang="tr-TR">
                <a:solidFill>
                  <a:srgbClr val="000000"/>
                </a:solidFill>
                <a:latin typeface="Century Schoolbook"/>
              </a:rPr>
              <a:t>Üçüncü Anahat Düzeyi</a:t>
            </a:r>
            <a:endParaRPr/>
          </a:p>
          <a:p>
            <a:pPr lvl="3">
              <a:buSzPct val="45000"/>
              <a:buFont typeface="StarSymbol"/>
              <a:buChar char=""/>
            </a:pPr>
            <a:r>
              <a:rPr lang="tr-TR">
                <a:solidFill>
                  <a:srgbClr val="000000"/>
                </a:solidFill>
                <a:latin typeface="Century Schoolbook"/>
              </a:rPr>
              <a:t>Dördüncü Anahat Düzeyi</a:t>
            </a:r>
            <a:endParaRPr/>
          </a:p>
          <a:p>
            <a:pPr lvl="4">
              <a:buSzPct val="75000"/>
              <a:buFont typeface="StarSymbol"/>
              <a:buChar char=""/>
            </a:pPr>
            <a:r>
              <a:rPr lang="tr-TR">
                <a:solidFill>
                  <a:srgbClr val="000000"/>
                </a:solidFill>
                <a:latin typeface="Century Schoolbook"/>
              </a:rPr>
              <a:t>Beşinci Anahat Düzeyi</a:t>
            </a:r>
            <a:endParaRPr/>
          </a:p>
          <a:p>
            <a:pPr lvl="5">
              <a:buSzPct val="45000"/>
              <a:buFont typeface="StarSymbol"/>
              <a:buChar char=""/>
            </a:pPr>
            <a:r>
              <a:rPr lang="tr-TR">
                <a:solidFill>
                  <a:srgbClr val="000000"/>
                </a:solidFill>
                <a:latin typeface="Century Schoolbook"/>
              </a:rPr>
              <a:t>Altıncı Anahat Düzeyi</a:t>
            </a:r>
            <a:endParaRPr/>
          </a:p>
          <a:p>
            <a:pPr lvl="6">
              <a:buSzPct val="45000"/>
              <a:buFont typeface="StarSymbol"/>
              <a:buChar char=""/>
            </a:pPr>
            <a:r>
              <a:rPr lang="tr-TR">
                <a:solidFill>
                  <a:srgbClr val="000000"/>
                </a:solidFill>
                <a:latin typeface="Century Schoolbook"/>
              </a:rPr>
              <a:t>Yedinci Anahat Düzeyi</a:t>
            </a:r>
            <a:endParaRPr/>
          </a:p>
          <a:p>
            <a:pPr lvl="7">
              <a:buSzPct val="45000"/>
              <a:buFont typeface="StarSymbol"/>
              <a:buChar char=""/>
            </a:pPr>
            <a:r>
              <a:rPr lang="tr-TR">
                <a:solidFill>
                  <a:srgbClr val="000000"/>
                </a:solidFill>
                <a:latin typeface="Century Schoolbook"/>
              </a:rPr>
              <a:t>Sekizinci Anahat Düzeyi</a:t>
            </a:r>
            <a:endParaRPr/>
          </a:p>
          <a:p>
            <a:r>
              <a:rPr lang="tr-TR">
                <a:solidFill>
                  <a:srgbClr val="000000"/>
                </a:solidFill>
                <a:latin typeface="Century Schoolbook"/>
              </a:rPr>
              <a:t>Dokuzuncu Anahat DüzeyiAsıl metin stillerini düzenlemek için tıklatın</a:t>
            </a:r>
            <a:endParaRPr/>
          </a:p>
          <a:p>
            <a:r>
              <a:rPr lang="tr-TR">
                <a:solidFill>
                  <a:srgbClr val="000000"/>
                </a:solidFill>
                <a:latin typeface="Century Schoolbook"/>
              </a:rPr>
              <a:t>İkinci düzey</a:t>
            </a:r>
            <a:endParaRPr/>
          </a:p>
          <a:p>
            <a:pPr lvl="1">
              <a:buSzPct val="45000"/>
              <a:buFont typeface="StarSymbol"/>
              <a:buChar char=""/>
            </a:pPr>
            <a:r>
              <a:rPr lang="tr-TR">
                <a:solidFill>
                  <a:srgbClr val="000000"/>
                </a:solidFill>
                <a:latin typeface="Century Schoolbook"/>
              </a:rPr>
              <a:t>Üçüncü düzey</a:t>
            </a:r>
            <a:endParaRPr/>
          </a:p>
          <a:p>
            <a:pPr lvl="2">
              <a:buSzPct val="75000"/>
              <a:buFont typeface="StarSymbol"/>
              <a:buChar char=""/>
            </a:pPr>
            <a:r>
              <a:rPr lang="tr-TR">
                <a:solidFill>
                  <a:srgbClr val="000000"/>
                </a:solidFill>
                <a:latin typeface="Century Schoolbook"/>
              </a:rPr>
              <a:t>Dördüncü düzey</a:t>
            </a:r>
            <a:endParaRPr/>
          </a:p>
          <a:p>
            <a:pPr lvl="3">
              <a:buSzPct val="45000"/>
              <a:buFont typeface="StarSymbol"/>
              <a:buChar char=""/>
            </a:pPr>
            <a:r>
              <a:rPr lang="tr-TR">
                <a:solidFill>
                  <a:srgbClr val="000000"/>
                </a:solidFill>
                <a:latin typeface="Century Schoolbook"/>
              </a:rPr>
              <a:t>Beşinci düzey</a:t>
            </a:r>
            <a:endParaRPr/>
          </a:p>
        </p:txBody>
      </p:sp>
      <p:sp>
        <p:nvSpPr>
          <p:cNvPr id="60" name="PlaceHolder 9"/>
          <p:cNvSpPr>
            <a:spLocks noGrp="1"/>
          </p:cNvSpPr>
          <p:nvPr>
            <p:ph type="dt"/>
          </p:nvPr>
        </p:nvSpPr>
        <p:spPr>
          <a:xfrm>
            <a:off x="8787240" y="268200"/>
            <a:ext cx="2011320" cy="383760"/>
          </a:xfrm>
          <a:prstGeom prst="rect">
            <a:avLst/>
          </a:prstGeom>
        </p:spPr>
        <p:txBody>
          <a:bodyPr anchor="ctr" bIns="45000" lIns="90000" rIns="90000" tIns="45000"/>
          <a:p>
            <a:r>
              <a:rPr lang="tr-TR" sz="1200">
                <a:solidFill>
                  <a:srgbClr val="1f497d"/>
                </a:solidFill>
                <a:latin typeface="Century Schoolbook"/>
              </a:rPr>
              <a:t>26.03.12</a:t>
            </a:r>
            <a:endParaRPr/>
          </a:p>
        </p:txBody>
      </p:sp>
      <p:sp>
        <p:nvSpPr>
          <p:cNvPr id="61" name="PlaceHolder 10"/>
          <p:cNvSpPr>
            <a:spLocks noGrp="1"/>
          </p:cNvSpPr>
          <p:nvPr>
            <p:ph type="sldNum"/>
          </p:nvPr>
        </p:nvSpPr>
        <p:spPr>
          <a:xfrm>
            <a:off x="8129160" y="5734080"/>
            <a:ext cx="609120" cy="520920"/>
          </a:xfrm>
          <a:prstGeom prst="rect">
            <a:avLst/>
          </a:prstGeom>
        </p:spPr>
        <p:txBody>
          <a:bodyPr anchor="ctr" bIns="45000" lIns="90000" rIns="90000" tIns="45000"/>
          <a:p>
            <a:fld id="{517141E1-9161-4141-81B1-014181217131}" type="slidenum">
              <a:rPr b="1" lang="tr-TR" sz="1400">
                <a:solidFill>
                  <a:srgbClr val="ffffff"/>
                </a:solidFill>
                <a:latin typeface="Century Schoolbook"/>
              </a:rPr>
              <a:t>&lt;number&gt;</a:t>
            </a:fld>
            <a:endParaRPr/>
          </a:p>
        </p:txBody>
      </p:sp>
      <p:sp>
        <p:nvSpPr>
          <p:cNvPr id="62" name="TextShape 11"/>
          <p:cNvSpPr txBox="1"/>
          <p:nvPr/>
        </p:nvSpPr>
        <p:spPr>
          <a:xfrm>
            <a:off x="8773200" y="2319840"/>
            <a:ext cx="3200040" cy="365400"/>
          </a:xfrm>
          <a:prstGeom prst="rect">
            <a:avLst/>
          </a:prstGeom>
        </p:spPr>
      </p:sp>
    </p:spTree>
  </p:cSld>
  <p:clrMap accent1="accent1" accent2="accent2" accent3="accent3" accent4="accent4" accent5="accent5" accent6="accent6" bg1="lt1" bg2="lt2" folHlink="folHlink" hlink="hlink" tx1="dk1" tx2="dk2"/>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 name="Line 1"/>
          <p:cNvSpPr/>
          <p:nvPr/>
        </p:nvSpPr>
        <p:spPr>
          <a:xfrm>
            <a:off x="8762760" y="0"/>
            <a:ext cx="0" cy="6858000"/>
          </a:xfrm>
          <a:prstGeom prst="line">
            <a:avLst/>
          </a:prstGeom>
          <a:ln w="38160">
            <a:solidFill>
              <a:srgbClr val="b2c0da"/>
            </a:solidFill>
            <a:round/>
          </a:ln>
        </p:spPr>
      </p:sp>
      <p:sp>
        <p:nvSpPr>
          <p:cNvPr id="64" name="Line 2"/>
          <p:cNvSpPr/>
          <p:nvPr/>
        </p:nvSpPr>
        <p:spPr>
          <a:xfrm>
            <a:off x="75960" y="0"/>
            <a:ext cx="0" cy="6858000"/>
          </a:xfrm>
          <a:prstGeom prst="line">
            <a:avLst/>
          </a:prstGeom>
          <a:ln w="57240">
            <a:solidFill>
              <a:srgbClr val="b2c0da"/>
            </a:solidFill>
            <a:round/>
          </a:ln>
        </p:spPr>
      </p:sp>
      <p:sp>
        <p:nvSpPr>
          <p:cNvPr id="65" name="Line 3"/>
          <p:cNvSpPr/>
          <p:nvPr/>
        </p:nvSpPr>
        <p:spPr>
          <a:xfrm>
            <a:off x="8991360" y="0"/>
            <a:ext cx="0" cy="6858000"/>
          </a:xfrm>
          <a:prstGeom prst="line">
            <a:avLst/>
          </a:prstGeom>
          <a:ln w="19080">
            <a:solidFill>
              <a:srgbClr val="4f81bd"/>
            </a:solidFill>
            <a:round/>
          </a:ln>
        </p:spPr>
      </p:sp>
      <p:sp>
        <p:nvSpPr>
          <p:cNvPr id="66" name="CustomShape 4"/>
          <p:cNvSpPr/>
          <p:nvPr/>
        </p:nvSpPr>
        <p:spPr>
          <a:xfrm>
            <a:off x="8839080" y="0"/>
            <a:ext cx="304560" cy="6857640"/>
          </a:xfrm>
          <a:prstGeom prst="rect">
            <a:avLst/>
          </a:prstGeom>
          <a:solidFill>
            <a:srgbClr val="b2c0da"/>
          </a:solidFill>
        </p:spPr>
      </p:sp>
      <p:sp>
        <p:nvSpPr>
          <p:cNvPr id="67" name="Line 5"/>
          <p:cNvSpPr/>
          <p:nvPr/>
        </p:nvSpPr>
        <p:spPr>
          <a:xfrm>
            <a:off x="8915400" y="0"/>
            <a:ext cx="0" cy="6858000"/>
          </a:xfrm>
          <a:prstGeom prst="line">
            <a:avLst/>
          </a:prstGeom>
          <a:ln w="9360">
            <a:solidFill>
              <a:srgbClr val="4f81bd"/>
            </a:solidFill>
            <a:round/>
          </a:ln>
        </p:spPr>
      </p:sp>
      <p:sp>
        <p:nvSpPr>
          <p:cNvPr id="68" name="CustomShape 6"/>
          <p:cNvSpPr/>
          <p:nvPr/>
        </p:nvSpPr>
        <p:spPr>
          <a:xfrm>
            <a:off x="8156520" y="5715000"/>
            <a:ext cx="548280" cy="548280"/>
          </a:xfrm>
          <a:prstGeom prst="ellipse">
            <a:avLst/>
          </a:prstGeom>
          <a:solidFill>
            <a:srgbClr val="4f81bd"/>
          </a:solidFill>
        </p:spPr>
      </p:sp>
      <p:sp>
        <p:nvSpPr>
          <p:cNvPr id="69" name="PlaceHolder 7"/>
          <p:cNvSpPr>
            <a:spLocks noGrp="1"/>
          </p:cNvSpPr>
          <p:nvPr>
            <p:ph type="title"/>
          </p:nvPr>
        </p:nvSpPr>
        <p:spPr>
          <a:xfrm>
            <a:off x="457200" y="274680"/>
            <a:ext cx="8229240" cy="1142640"/>
          </a:xfrm>
          <a:prstGeom prst="rect">
            <a:avLst/>
          </a:prstGeom>
        </p:spPr>
        <p:txBody>
          <a:bodyPr anchor="b" bIns="45000" lIns="90000" rIns="90000" tIns="45000"/>
          <a:p>
            <a:r>
              <a:rPr lang="tr-TR" sz="3000">
                <a:solidFill>
                  <a:srgbClr val="1f497d"/>
                </a:solidFill>
                <a:latin typeface="Century Schoolbook"/>
              </a:rPr>
              <a:t>Ana başlık metnini düzenlemek için tıklayınAsıl başlık stili için tıklatın</a:t>
            </a:r>
            <a:endParaRPr/>
          </a:p>
        </p:txBody>
      </p:sp>
      <p:sp>
        <p:nvSpPr>
          <p:cNvPr id="70" name="PlaceHolder 8"/>
          <p:cNvSpPr>
            <a:spLocks noGrp="1"/>
          </p:cNvSpPr>
          <p:nvPr>
            <p:ph type="body"/>
          </p:nvPr>
        </p:nvSpPr>
        <p:spPr>
          <a:xfrm>
            <a:off x="457200" y="1600200"/>
            <a:ext cx="4038120" cy="4495320"/>
          </a:xfrm>
          <a:prstGeom prst="rect">
            <a:avLst/>
          </a:prstGeom>
        </p:spPr>
        <p:txBody>
          <a:bodyPr bIns="45000" lIns="90000" rIns="90000" tIns="45000"/>
          <a:p>
            <a:pPr>
              <a:buSzPct val="45000"/>
              <a:buFont typeface="StarSymbol"/>
              <a:buChar char=""/>
            </a:pPr>
            <a:r>
              <a:rPr lang="tr-TR">
                <a:solidFill>
                  <a:srgbClr val="000000"/>
                </a:solidFill>
                <a:latin typeface="Century Schoolbook"/>
              </a:rPr>
              <a:t>Anahat metninin biçimini düzenlemek için tıklayın</a:t>
            </a:r>
            <a:endParaRPr/>
          </a:p>
          <a:p>
            <a:pPr lvl="1">
              <a:buSzPct val="45000"/>
              <a:buFont typeface="StarSymbol"/>
              <a:buChar char=""/>
            </a:pPr>
            <a:r>
              <a:rPr lang="tr-TR">
                <a:solidFill>
                  <a:srgbClr val="000000"/>
                </a:solidFill>
                <a:latin typeface="Century Schoolbook"/>
              </a:rPr>
              <a:t>İkinci Anahat Düzeyi</a:t>
            </a:r>
            <a:endParaRPr/>
          </a:p>
          <a:p>
            <a:pPr lvl="2">
              <a:buSzPct val="75000"/>
              <a:buFont typeface="StarSymbol"/>
              <a:buChar char=""/>
            </a:pPr>
            <a:r>
              <a:rPr lang="tr-TR">
                <a:solidFill>
                  <a:srgbClr val="000000"/>
                </a:solidFill>
                <a:latin typeface="Century Schoolbook"/>
              </a:rPr>
              <a:t>Üçüncü Anahat Düzeyi</a:t>
            </a:r>
            <a:endParaRPr/>
          </a:p>
          <a:p>
            <a:pPr lvl="3">
              <a:buSzPct val="45000"/>
              <a:buFont typeface="StarSymbol"/>
              <a:buChar char=""/>
            </a:pPr>
            <a:r>
              <a:rPr lang="tr-TR">
                <a:solidFill>
                  <a:srgbClr val="000000"/>
                </a:solidFill>
                <a:latin typeface="Century Schoolbook"/>
              </a:rPr>
              <a:t>Dördüncü Anahat Düzeyi</a:t>
            </a:r>
            <a:endParaRPr/>
          </a:p>
          <a:p>
            <a:pPr lvl="4">
              <a:buSzPct val="75000"/>
              <a:buFont typeface="StarSymbol"/>
              <a:buChar char=""/>
            </a:pPr>
            <a:r>
              <a:rPr lang="tr-TR">
                <a:solidFill>
                  <a:srgbClr val="000000"/>
                </a:solidFill>
                <a:latin typeface="Century Schoolbook"/>
              </a:rPr>
              <a:t>Beşinci Anahat Düzeyi</a:t>
            </a:r>
            <a:endParaRPr/>
          </a:p>
          <a:p>
            <a:pPr lvl="5">
              <a:buSzPct val="45000"/>
              <a:buFont typeface="StarSymbol"/>
              <a:buChar char=""/>
            </a:pPr>
            <a:r>
              <a:rPr lang="tr-TR">
                <a:solidFill>
                  <a:srgbClr val="000000"/>
                </a:solidFill>
                <a:latin typeface="Century Schoolbook"/>
              </a:rPr>
              <a:t>Altıncı Anahat Düzeyi</a:t>
            </a:r>
            <a:endParaRPr/>
          </a:p>
          <a:p>
            <a:pPr lvl="6">
              <a:buSzPct val="45000"/>
              <a:buFont typeface="StarSymbol"/>
              <a:buChar char=""/>
            </a:pPr>
            <a:r>
              <a:rPr lang="tr-TR">
                <a:solidFill>
                  <a:srgbClr val="000000"/>
                </a:solidFill>
                <a:latin typeface="Century Schoolbook"/>
              </a:rPr>
              <a:t>Yedinci Anahat Düzeyi</a:t>
            </a:r>
            <a:endParaRPr/>
          </a:p>
          <a:p>
            <a:pPr lvl="7">
              <a:buSzPct val="45000"/>
              <a:buFont typeface="StarSymbol"/>
              <a:buChar char=""/>
            </a:pPr>
            <a:r>
              <a:rPr lang="tr-TR">
                <a:solidFill>
                  <a:srgbClr val="000000"/>
                </a:solidFill>
                <a:latin typeface="Century Schoolbook"/>
              </a:rPr>
              <a:t>Sekizinci Anahat Düzeyi</a:t>
            </a:r>
            <a:endParaRPr/>
          </a:p>
          <a:p>
            <a:r>
              <a:rPr lang="tr-TR">
                <a:solidFill>
                  <a:srgbClr val="000000"/>
                </a:solidFill>
                <a:latin typeface="Century Schoolbook"/>
              </a:rPr>
              <a:t>Dokuzuncu Anahat DüzeyiAsıl metin stillerini düzenlemek için tıklatın</a:t>
            </a:r>
            <a:endParaRPr/>
          </a:p>
          <a:p>
            <a:r>
              <a:rPr lang="tr-TR">
                <a:solidFill>
                  <a:srgbClr val="000000"/>
                </a:solidFill>
                <a:latin typeface="Century Schoolbook"/>
              </a:rPr>
              <a:t>İkinci düzey</a:t>
            </a:r>
            <a:endParaRPr/>
          </a:p>
          <a:p>
            <a:pPr lvl="1">
              <a:buSzPct val="45000"/>
              <a:buFont typeface="StarSymbol"/>
              <a:buChar char=""/>
            </a:pPr>
            <a:r>
              <a:rPr lang="tr-TR">
                <a:solidFill>
                  <a:srgbClr val="000000"/>
                </a:solidFill>
                <a:latin typeface="Century Schoolbook"/>
              </a:rPr>
              <a:t>Üçüncü düzey</a:t>
            </a:r>
            <a:endParaRPr/>
          </a:p>
          <a:p>
            <a:pPr lvl="2">
              <a:buSzPct val="75000"/>
              <a:buFont typeface="StarSymbol"/>
              <a:buChar char=""/>
            </a:pPr>
            <a:r>
              <a:rPr lang="tr-TR">
                <a:solidFill>
                  <a:srgbClr val="000000"/>
                </a:solidFill>
                <a:latin typeface="Century Schoolbook"/>
              </a:rPr>
              <a:t>Dördüncü düzey</a:t>
            </a:r>
            <a:endParaRPr/>
          </a:p>
          <a:p>
            <a:pPr lvl="3">
              <a:buSzPct val="45000"/>
              <a:buFont typeface="StarSymbol"/>
              <a:buChar char=""/>
            </a:pPr>
            <a:r>
              <a:rPr lang="tr-TR">
                <a:solidFill>
                  <a:srgbClr val="000000"/>
                </a:solidFill>
                <a:latin typeface="Century Schoolbook"/>
              </a:rPr>
              <a:t>Beşinci düzey</a:t>
            </a:r>
            <a:endParaRPr/>
          </a:p>
        </p:txBody>
      </p:sp>
      <p:sp>
        <p:nvSpPr>
          <p:cNvPr id="71" name="PlaceHolder 9"/>
          <p:cNvSpPr>
            <a:spLocks noGrp="1"/>
          </p:cNvSpPr>
          <p:nvPr>
            <p:ph type="body"/>
          </p:nvPr>
        </p:nvSpPr>
        <p:spPr>
          <a:xfrm>
            <a:off x="4648320" y="1600200"/>
            <a:ext cx="4038120" cy="4495320"/>
          </a:xfrm>
          <a:prstGeom prst="rect">
            <a:avLst/>
          </a:prstGeom>
        </p:spPr>
        <p:txBody>
          <a:bodyPr bIns="45000" lIns="90000" rIns="90000" tIns="45000"/>
          <a:p>
            <a:pPr>
              <a:buSzPct val="45000"/>
              <a:buFont typeface="StarSymbol"/>
              <a:buChar char=""/>
            </a:pPr>
            <a:r>
              <a:rPr lang="tr-TR">
                <a:solidFill>
                  <a:srgbClr val="000000"/>
                </a:solidFill>
                <a:latin typeface="Century Schoolbook"/>
              </a:rPr>
              <a:t>Anahat metninin biçimini düzenlemek için tıklayın</a:t>
            </a:r>
            <a:endParaRPr/>
          </a:p>
          <a:p>
            <a:pPr lvl="1">
              <a:buSzPct val="45000"/>
              <a:buFont typeface="StarSymbol"/>
              <a:buChar char=""/>
            </a:pPr>
            <a:r>
              <a:rPr lang="tr-TR">
                <a:solidFill>
                  <a:srgbClr val="000000"/>
                </a:solidFill>
                <a:latin typeface="Century Schoolbook"/>
              </a:rPr>
              <a:t>İkinci Anahat Düzeyi</a:t>
            </a:r>
            <a:endParaRPr/>
          </a:p>
          <a:p>
            <a:pPr lvl="2">
              <a:buSzPct val="75000"/>
              <a:buFont typeface="StarSymbol"/>
              <a:buChar char=""/>
            </a:pPr>
            <a:r>
              <a:rPr lang="tr-TR">
                <a:solidFill>
                  <a:srgbClr val="000000"/>
                </a:solidFill>
                <a:latin typeface="Century Schoolbook"/>
              </a:rPr>
              <a:t>Üçüncü Anahat Düzeyi</a:t>
            </a:r>
            <a:endParaRPr/>
          </a:p>
          <a:p>
            <a:pPr lvl="3">
              <a:buSzPct val="45000"/>
              <a:buFont typeface="StarSymbol"/>
              <a:buChar char=""/>
            </a:pPr>
            <a:r>
              <a:rPr lang="tr-TR">
                <a:solidFill>
                  <a:srgbClr val="000000"/>
                </a:solidFill>
                <a:latin typeface="Century Schoolbook"/>
              </a:rPr>
              <a:t>Dördüncü Anahat Düzeyi</a:t>
            </a:r>
            <a:endParaRPr/>
          </a:p>
          <a:p>
            <a:pPr lvl="4">
              <a:buSzPct val="75000"/>
              <a:buFont typeface="StarSymbol"/>
              <a:buChar char=""/>
            </a:pPr>
            <a:r>
              <a:rPr lang="tr-TR">
                <a:solidFill>
                  <a:srgbClr val="000000"/>
                </a:solidFill>
                <a:latin typeface="Century Schoolbook"/>
              </a:rPr>
              <a:t>Beşinci Anahat Düzeyi</a:t>
            </a:r>
            <a:endParaRPr/>
          </a:p>
          <a:p>
            <a:pPr lvl="5">
              <a:buSzPct val="45000"/>
              <a:buFont typeface="StarSymbol"/>
              <a:buChar char=""/>
            </a:pPr>
            <a:r>
              <a:rPr lang="tr-TR">
                <a:solidFill>
                  <a:srgbClr val="000000"/>
                </a:solidFill>
                <a:latin typeface="Century Schoolbook"/>
              </a:rPr>
              <a:t>Altıncı Anahat Düzeyi</a:t>
            </a:r>
            <a:endParaRPr/>
          </a:p>
          <a:p>
            <a:pPr lvl="6">
              <a:buSzPct val="45000"/>
              <a:buFont typeface="StarSymbol"/>
              <a:buChar char=""/>
            </a:pPr>
            <a:r>
              <a:rPr lang="tr-TR">
                <a:solidFill>
                  <a:srgbClr val="000000"/>
                </a:solidFill>
                <a:latin typeface="Century Schoolbook"/>
              </a:rPr>
              <a:t>Yedinci Anahat Düzeyi</a:t>
            </a:r>
            <a:endParaRPr/>
          </a:p>
          <a:p>
            <a:pPr lvl="7">
              <a:buSzPct val="45000"/>
              <a:buFont typeface="StarSymbol"/>
              <a:buChar char=""/>
            </a:pPr>
            <a:r>
              <a:rPr lang="tr-TR">
                <a:solidFill>
                  <a:srgbClr val="000000"/>
                </a:solidFill>
                <a:latin typeface="Century Schoolbook"/>
              </a:rPr>
              <a:t>Sekizinci Anahat Düzeyi</a:t>
            </a:r>
            <a:endParaRPr/>
          </a:p>
          <a:p>
            <a:r>
              <a:rPr lang="tr-TR">
                <a:solidFill>
                  <a:srgbClr val="000000"/>
                </a:solidFill>
                <a:latin typeface="Century Schoolbook"/>
              </a:rPr>
              <a:t>Dokuzuncu Anahat DüzeyiAsıl metin stillerini düzenlemek için tıklatın</a:t>
            </a:r>
            <a:endParaRPr/>
          </a:p>
          <a:p>
            <a:r>
              <a:rPr lang="tr-TR">
                <a:solidFill>
                  <a:srgbClr val="000000"/>
                </a:solidFill>
                <a:latin typeface="Century Schoolbook"/>
              </a:rPr>
              <a:t>İkinci düzey</a:t>
            </a:r>
            <a:endParaRPr/>
          </a:p>
          <a:p>
            <a:pPr lvl="1">
              <a:buSzPct val="45000"/>
              <a:buFont typeface="StarSymbol"/>
              <a:buChar char=""/>
            </a:pPr>
            <a:r>
              <a:rPr lang="tr-TR">
                <a:solidFill>
                  <a:srgbClr val="000000"/>
                </a:solidFill>
                <a:latin typeface="Century Schoolbook"/>
              </a:rPr>
              <a:t>Üçüncü düzey</a:t>
            </a:r>
            <a:endParaRPr/>
          </a:p>
          <a:p>
            <a:pPr lvl="2">
              <a:buSzPct val="75000"/>
              <a:buFont typeface="StarSymbol"/>
              <a:buChar char=""/>
            </a:pPr>
            <a:r>
              <a:rPr lang="tr-TR">
                <a:solidFill>
                  <a:srgbClr val="000000"/>
                </a:solidFill>
                <a:latin typeface="Century Schoolbook"/>
              </a:rPr>
              <a:t>Dördüncü düzey</a:t>
            </a:r>
            <a:endParaRPr/>
          </a:p>
          <a:p>
            <a:pPr lvl="3">
              <a:buSzPct val="45000"/>
              <a:buFont typeface="StarSymbol"/>
              <a:buChar char=""/>
            </a:pPr>
            <a:r>
              <a:rPr lang="tr-TR">
                <a:solidFill>
                  <a:srgbClr val="000000"/>
                </a:solidFill>
                <a:latin typeface="Century Schoolbook"/>
              </a:rPr>
              <a:t>Beşinci düzey</a:t>
            </a:r>
            <a:endParaRPr/>
          </a:p>
        </p:txBody>
      </p:sp>
      <p:sp>
        <p:nvSpPr>
          <p:cNvPr id="72" name="TextShape 10"/>
          <p:cNvSpPr txBox="1"/>
          <p:nvPr/>
        </p:nvSpPr>
        <p:spPr>
          <a:xfrm>
            <a:off x="457200" y="6248520"/>
            <a:ext cx="2133360" cy="456840"/>
          </a:xfrm>
          <a:prstGeom prst="rect">
            <a:avLst/>
          </a:prstGeom>
        </p:spPr>
      </p:sp>
      <p:sp>
        <p:nvSpPr>
          <p:cNvPr id="73" name="TextShape 11"/>
          <p:cNvSpPr txBox="1"/>
          <p:nvPr/>
        </p:nvSpPr>
        <p:spPr>
          <a:xfrm>
            <a:off x="3124080" y="6248520"/>
            <a:ext cx="2895120" cy="456840"/>
          </a:xfrm>
          <a:prstGeom prst="rect">
            <a:avLst/>
          </a:prstGeom>
        </p:spPr>
      </p:sp>
      <p:sp>
        <p:nvSpPr>
          <p:cNvPr id="74" name="PlaceHolder 12"/>
          <p:cNvSpPr>
            <a:spLocks noGrp="1"/>
          </p:cNvSpPr>
          <p:nvPr>
            <p:ph type="sldNum"/>
          </p:nvPr>
        </p:nvSpPr>
        <p:spPr>
          <a:xfrm>
            <a:off x="6553080" y="6248520"/>
            <a:ext cx="2133360" cy="456840"/>
          </a:xfrm>
          <a:prstGeom prst="rect">
            <a:avLst/>
          </a:prstGeom>
        </p:spPr>
        <p:txBody>
          <a:bodyPr anchor="ctr" bIns="45000" lIns="90000" rIns="90000" tIns="45000"/>
          <a:p>
            <a:fld id="{F1D19131-0121-4171-9131-31D121B1C141}" type="slidenum">
              <a:rPr b="1" lang="tr-TR" sz="1400">
                <a:solidFill>
                  <a:srgbClr val="ffffff"/>
                </a:solidFill>
                <a:latin typeface="Century Schoolbook"/>
              </a:rPr>
              <a:t>&lt;number&gt;</a:t>
            </a:fld>
            <a:endParaRPr/>
          </a:p>
        </p:txBody>
      </p:sp>
    </p:spTree>
  </p:cSld>
  <p:clrMap accent1="accent1" accent2="accent2" accent3="accent3" accent4="accent4" accent5="accent5" accent6="accent6" bg1="lt1" bg2="lt2" folHlink="folHlink" hlink="hlink" tx1="dk1" tx2="dk2"/>
  <p:sldLayoutIdLst>
    <p:sldLayoutId id="2147483657"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jpeg"/><Relationship Id="rId3"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jpeg"/><Relationship Id="rId3"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jpeg"/><Relationship Id="rId3"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eg"/><Relationship Id="rId3"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jpeg"/><Relationship Id="rId3"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jpeg"/><Relationship Id="rId5"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jpeg"/><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image" Target="../media/image56.jpeg"/><Relationship Id="rId5"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jpeg"/><Relationship Id="rId3" Type="http://schemas.openxmlformats.org/officeDocument/2006/relationships/image" Target="../media/image59.jpeg"/><Relationship Id="rId4" Type="http://schemas.openxmlformats.org/officeDocument/2006/relationships/image" Target="../media/image60.png"/><Relationship Id="rId5"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jpeg"/><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jpeg"/><Relationship Id="rId3" Type="http://schemas.openxmlformats.org/officeDocument/2006/relationships/image" Target="../media/image67.jpeg"/><Relationship Id="rId4" Type="http://schemas.openxmlformats.org/officeDocument/2006/relationships/image" Target="../media/image68.jpeg"/><Relationship Id="rId5"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jpeg"/><Relationship Id="rId3" Type="http://schemas.openxmlformats.org/officeDocument/2006/relationships/image" Target="../media/image71.jpeg"/><Relationship Id="rId4" Type="http://schemas.openxmlformats.org/officeDocument/2006/relationships/image" Target="../media/image72.jpeg"/><Relationship Id="rId5"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jpeg"/><Relationship Id="rId3" Type="http://schemas.openxmlformats.org/officeDocument/2006/relationships/image" Target="../media/image75.jpeg"/><Relationship Id="rId4" Type="http://schemas.openxmlformats.org/officeDocument/2006/relationships/image" Target="../media/image76.jpeg"/><Relationship Id="rId5"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jpeg"/><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jpeg"/><Relationship Id="rId3" Type="http://schemas.openxmlformats.org/officeDocument/2006/relationships/image" Target="../media/image83.jpeg"/><Relationship Id="rId4" Type="http://schemas.openxmlformats.org/officeDocument/2006/relationships/image" Target="../media/image84.jpeg"/><Relationship Id="rId5"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jpeg"/><Relationship Id="rId3" Type="http://schemas.openxmlformats.org/officeDocument/2006/relationships/image" Target="../media/image87.jpeg"/><Relationship Id="rId4" Type="http://schemas.openxmlformats.org/officeDocument/2006/relationships/image" Target="../media/image88.jpeg"/><Relationship Id="rId5"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jpeg"/><Relationship Id="rId3" Type="http://schemas.openxmlformats.org/officeDocument/2006/relationships/image" Target="../media/image91.jpeg"/><Relationship Id="rId4" Type="http://schemas.openxmlformats.org/officeDocument/2006/relationships/image" Target="../media/image92.jpeg"/><Relationship Id="rId5"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jpeg"/><Relationship Id="rId3" Type="http://schemas.openxmlformats.org/officeDocument/2006/relationships/image" Target="../media/image95.jpeg"/><Relationship Id="rId4" Type="http://schemas.openxmlformats.org/officeDocument/2006/relationships/image" Target="../media/image96.jpeg"/><Relationship Id="rId5"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jpeg"/><Relationship Id="rId3" Type="http://schemas.openxmlformats.org/officeDocument/2006/relationships/image" Target="../media/image99.jpeg"/><Relationship Id="rId4" Type="http://schemas.openxmlformats.org/officeDocument/2006/relationships/image" Target="../media/image100.jpeg"/><Relationship Id="rId5"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jpeg"/><Relationship Id="rId3"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image" Target="../media/image104.jpe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 Id="rId11" Type="http://schemas.openxmlformats.org/officeDocument/2006/relationships/image" Target="../media/image113.png"/><Relationship Id="rId12" Type="http://schemas.openxmlformats.org/officeDocument/2006/relationships/slideLayout" Target="../slideLayouts/slideLayout4.xml"/>
</Relationships>
</file>

<file path=ppt/slides/_rels/slide44.xml.rels><?xml version="1.0" encoding="UTF-8"?>
<Relationships xmlns="http://schemas.openxmlformats.org/package/2006/relationships"><Relationship Id="rId1" Type="http://schemas.openxmlformats.org/officeDocument/2006/relationships/image" Target="../media/image114.jpeg"/><Relationship Id="rId2" Type="http://schemas.openxmlformats.org/officeDocument/2006/relationships/slideLayout" Target="../slideLayouts/slideLayout4.xml"/>
</Relationships>
</file>

<file path=ppt/slides/_rels/slide4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image" Target="../media/image116.jpeg"/><Relationship Id="rId2"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slideLayout" Target="../slideLayouts/slideLayout4.xml"/>
</Relationships>
</file>

<file path=ppt/slides/_rels/slide49.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3.xml"/>
</Relationships>
</file>

<file path=ppt/slides/_rels/slide50.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 Id="rId9" Type="http://schemas.openxmlformats.org/officeDocument/2006/relationships/image" Target="../media/image136.png"/><Relationship Id="rId10" Type="http://schemas.openxmlformats.org/officeDocument/2006/relationships/image" Target="../media/image137.png"/><Relationship Id="rId11" Type="http://schemas.openxmlformats.org/officeDocument/2006/relationships/image" Target="../media/image138.png"/><Relationship Id="rId1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9" Type="http://schemas.openxmlformats.org/officeDocument/2006/relationships/image" Target="../media/image147.png"/><Relationship Id="rId10" Type="http://schemas.openxmlformats.org/officeDocument/2006/relationships/image" Target="../media/image148.png"/><Relationship Id="rId11" Type="http://schemas.openxmlformats.org/officeDocument/2006/relationships/slideLayout" Target="../slideLayouts/slideLayout5.xml"/>
</Relationships>
</file>

<file path=ppt/slides/_rels/slide52.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0" Type="http://schemas.openxmlformats.org/officeDocument/2006/relationships/image" Target="../media/image158.png"/><Relationship Id="rId11" Type="http://schemas.openxmlformats.org/officeDocument/2006/relationships/image" Target="../media/image159.png"/><Relationship Id="rId12" Type="http://schemas.openxmlformats.org/officeDocument/2006/relationships/image" Target="../media/image160.png"/><Relationship Id="rId13" Type="http://schemas.openxmlformats.org/officeDocument/2006/relationships/image" Target="../media/image161.png"/><Relationship Id="rId14" Type="http://schemas.openxmlformats.org/officeDocument/2006/relationships/image" Target="../media/image162.jpeg"/><Relationship Id="rId15" Type="http://schemas.openxmlformats.org/officeDocument/2006/relationships/slideLayout" Target="../slideLayouts/slideLayout5.xml"/>
</Relationships>
</file>

<file path=ppt/slides/_rels/slide53.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4.xml"/>
</Relationships>
</file>

<file path=ppt/slides/_rels/slide54.xml.rels><?xml version="1.0" encoding="UTF-8"?>
<Relationships xmlns="http://schemas.openxmlformats.org/package/2006/relationships"><Relationship Id="rId1" Type="http://schemas.openxmlformats.org/officeDocument/2006/relationships/image" Target="../media/image164.jpeg"/><Relationship Id="rId2" Type="http://schemas.openxmlformats.org/officeDocument/2006/relationships/slideLayout" Target="../slideLayouts/slideLayout4.xml"/>
</Relationships>
</file>

<file path=ppt/slides/_rels/slide55.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4.xml"/>
</Relationships>
</file>

<file path=ppt/slides/_rels/slide56.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image" Target="../media/image167.jpeg"/><Relationship Id="rId2"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image" Target="../media/image168.jpeg"/><Relationship Id="rId2" Type="http://schemas.openxmlformats.org/officeDocument/2006/relationships/slideLayout" Target="../slideLayouts/slideLayout4.xml"/>
</Relationships>
</file>

<file path=ppt/slides/_rels/slide59.xml.rels><?xml version="1.0" encoding="UTF-8"?>
<Relationships xmlns="http://schemas.openxmlformats.org/package/2006/relationships"><Relationship Id="rId1" Type="http://schemas.openxmlformats.org/officeDocument/2006/relationships/image" Target="../media/image169.jpeg"/><Relationship Id="rId2"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3.xml"/>
</Relationships>
</file>

<file path=ppt/slides/_rels/slide60.xml.rels><?xml version="1.0" encoding="UTF-8"?>
<Relationships xmlns="http://schemas.openxmlformats.org/package/2006/relationships"><Relationship Id="rId1" Type="http://schemas.openxmlformats.org/officeDocument/2006/relationships/image" Target="../media/image170.jpeg"/><Relationship Id="rId2" Type="http://schemas.openxmlformats.org/officeDocument/2006/relationships/slideLayout" Target="../slideLayouts/slideLayout4.xml"/>
</Relationships>
</file>

<file path=ppt/slides/_rels/slide61.xml.rels><?xml version="1.0" encoding="UTF-8"?>
<Relationships xmlns="http://schemas.openxmlformats.org/package/2006/relationships"><Relationship Id="rId1" Type="http://schemas.openxmlformats.org/officeDocument/2006/relationships/image" Target="../media/image171.jpeg"/><Relationship Id="rId2" Type="http://schemas.openxmlformats.org/officeDocument/2006/relationships/slideLayout" Target="../slideLayouts/slideLayout4.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3.xml.rels><?xml version="1.0" encoding="UTF-8"?>
<Relationships xmlns="http://schemas.openxmlformats.org/package/2006/relationships"><Relationship Id="rId1" Type="http://schemas.openxmlformats.org/officeDocument/2006/relationships/image" Target="../media/image172.jpeg"/><Relationship Id="rId2" Type="http://schemas.openxmlformats.org/officeDocument/2006/relationships/slideLayout" Target="../slideLayouts/slideLayout4.xml"/>
</Relationships>
</file>

<file path=ppt/slides/_rels/slide64.xml.rels><?xml version="1.0" encoding="UTF-8"?>
<Relationships xmlns="http://schemas.openxmlformats.org/package/2006/relationships"><Relationship Id="rId1" Type="http://schemas.openxmlformats.org/officeDocument/2006/relationships/image" Target="../media/image173.jpeg"/><Relationship Id="rId2" Type="http://schemas.openxmlformats.org/officeDocument/2006/relationships/slideLayout" Target="../slideLayouts/slideLayout4.xml"/>
</Relationships>
</file>

<file path=ppt/slides/_rels/slide65.xml.rels><?xml version="1.0" encoding="UTF-8"?>
<Relationships xmlns="http://schemas.openxmlformats.org/package/2006/relationships"><Relationship Id="rId1" Type="http://schemas.openxmlformats.org/officeDocument/2006/relationships/image" Target="../media/image174.jpeg"/><Relationship Id="rId2" Type="http://schemas.openxmlformats.org/officeDocument/2006/relationships/slideLayout" Target="../slideLayouts/slideLayout4.xml"/>
</Relationships>
</file>

<file path=ppt/slides/_rels/slide66.xml.rels><?xml version="1.0" encoding="UTF-8"?>
<Relationships xmlns="http://schemas.openxmlformats.org/package/2006/relationships"><Relationship Id="rId1" Type="http://schemas.openxmlformats.org/officeDocument/2006/relationships/image" Target="../media/image175.jpeg"/><Relationship Id="rId2" Type="http://schemas.openxmlformats.org/officeDocument/2006/relationships/slideLayout" Target="../slideLayouts/slideLayout4.xml"/>
</Relationships>
</file>

<file path=ppt/slides/_rels/slide67.xml.rels><?xml version="1.0" encoding="UTF-8"?>
<Relationships xmlns="http://schemas.openxmlformats.org/package/2006/relationships"><Relationship Id="rId1" Type="http://schemas.openxmlformats.org/officeDocument/2006/relationships/image" Target="../media/image176.jpeg"/><Relationship Id="rId2" Type="http://schemas.openxmlformats.org/officeDocument/2006/relationships/slideLayout" Target="../slideLayouts/slideLayout4.xml"/>
</Relationships>
</file>

<file path=ppt/slides/_rels/slide68.xml.rels><?xml version="1.0" encoding="UTF-8"?>
<Relationships xmlns="http://schemas.openxmlformats.org/package/2006/relationships"><Relationship Id="rId1" Type="http://schemas.openxmlformats.org/officeDocument/2006/relationships/image" Target="../media/image177.jpeg"/><Relationship Id="rId2" Type="http://schemas.openxmlformats.org/officeDocument/2006/relationships/slideLayout" Target="../slideLayouts/slideLayout4.xml"/>
</Relationships>
</file>

<file path=ppt/slides/_rels/slide69.xml.rels><?xml version="1.0" encoding="UTF-8"?>
<Relationships xmlns="http://schemas.openxmlformats.org/package/2006/relationships"><Relationship Id="rId1" Type="http://schemas.openxmlformats.org/officeDocument/2006/relationships/image" Target="../media/image178.jpeg"/><Relationship Id="rId2"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179.jpeg"/><Relationship Id="rId2" Type="http://schemas.openxmlformats.org/officeDocument/2006/relationships/slideLayout" Target="../slideLayouts/slideLayout4.xml"/>
</Relationships>
</file>

<file path=ppt/slides/_rels/slide71.xml.rels><?xml version="1.0" encoding="UTF-8"?>
<Relationships xmlns="http://schemas.openxmlformats.org/package/2006/relationships"><Relationship Id="rId1" Type="http://schemas.openxmlformats.org/officeDocument/2006/relationships/image" Target="../media/image180.jpeg"/><Relationship Id="rId2" Type="http://schemas.openxmlformats.org/officeDocument/2006/relationships/slideLayout" Target="../slideLayouts/slideLayout4.xml"/>
</Relationships>
</file>

<file path=ppt/slides/_rels/slide72.xml.rels><?xml version="1.0" encoding="UTF-8"?>
<Relationships xmlns="http://schemas.openxmlformats.org/package/2006/relationships"><Relationship Id="rId1" Type="http://schemas.openxmlformats.org/officeDocument/2006/relationships/image" Target="../media/image181.jpeg"/><Relationship Id="rId2" Type="http://schemas.openxmlformats.org/officeDocument/2006/relationships/slideLayout" Target="../slideLayouts/slideLayout4.xml"/>
</Relationships>
</file>

<file path=ppt/slides/_rels/slide73.xml.rels><?xml version="1.0" encoding="UTF-8"?>
<Relationships xmlns="http://schemas.openxmlformats.org/package/2006/relationships"><Relationship Id="rId1" Type="http://schemas.openxmlformats.org/officeDocument/2006/relationships/image" Target="../media/image182.jpeg"/><Relationship Id="rId2" Type="http://schemas.openxmlformats.org/officeDocument/2006/relationships/slideLayout" Target="../slideLayouts/slideLayout4.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183.jpe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75" name="Picture 3"/>
          <p:cNvPicPr/>
          <p:nvPr/>
        </p:nvPicPr>
        <p:blipFill>
          <a:blip r:embed="rId1"/>
          <a:stretch>
            <a:fillRect/>
          </a:stretch>
        </p:blipFill>
        <p:spPr>
          <a:xfrm>
            <a:off x="0" y="0"/>
            <a:ext cx="9143640" cy="6857640"/>
          </a:xfrm>
          <a:prstGeom prst="rect">
            <a:avLst/>
          </a:prstGeom>
        </p:spPr>
      </p:pic>
      <p:pic>
        <p:nvPicPr>
          <p:cNvPr descr="" id="76" name="neyy.mp4"/>
          <p:cNvPicPr/>
          <p:nvPr/>
        </p:nvPicPr>
        <p:blipFill>
          <a:blip r:embed="rId2"/>
          <a:stretch>
            <a:fillRect/>
          </a:stretch>
        </p:blipFill>
        <p:spPr>
          <a:xfrm>
            <a:off x="8939160" y="6257880"/>
            <a:ext cx="204480" cy="599760"/>
          </a:xfrm>
          <a:prstGeom prst="rect">
            <a:avLst/>
          </a:prstGeom>
        </p:spPr>
      </p:pic>
    </p:spTree>
  </p:cSld>
  <p:timing>
    <p:tnLst>
      <p:par>
        <p:cTn dur="indefinite" id="1" nodeType="tmRoot" restart="never">
          <p:childTnLst>
            <p:seq>
              <p:cTn dur="indefinite" id="2" nodeType="mainSeq">
                <p:childTnLst>
                  <p:par>
                    <p:cTn fill="hold" id="3">
                      <p:stCondLst>
                        <p:cond delay="indefinite"/>
                      </p:stCondLst>
                      <p:childTnLst>
                        <p:par>
                          <p:cTn fill="hold" id="4">
                            <p:stCondLst>
                              <p:cond delay="0"/>
                            </p:stCondLst>
                            <p:childTnLst>
                              <p:par>
                                <p:cTn fill="hold" id="5" nodeType="afterEffect"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fill="hold" id="6" nodeType="interactiveSeq" restart="whenNotActive">
                <p:childTnLst>
                  <p:par>
                    <p:cTn fill="hold" id="7">
                      <p:stCondLst/>
                      <p:childTnLst>
                        <p:par>
                          <p:cTn fill="hold" id="8">
                            <p:stCondLst>
                              <p:cond delay="0"/>
                            </p:stCondLst>
                            <p:childTnLst>
                              <p:par>
                                <p:cTn fill="hold" id="9" nodeType="clickEffect"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05" name="Picture 2"/>
          <p:cNvPicPr/>
          <p:nvPr/>
        </p:nvPicPr>
        <p:blipFill>
          <a:blip r:embed="rId1"/>
          <a:stretch>
            <a:fillRect/>
          </a:stretch>
        </p:blipFill>
        <p:spPr>
          <a:xfrm>
            <a:off x="7218360" y="13680"/>
            <a:ext cx="1925280" cy="2216520"/>
          </a:xfrm>
          <a:prstGeom prst="rect">
            <a:avLst/>
          </a:prstGeom>
        </p:spPr>
      </p:pic>
      <p:sp>
        <p:nvSpPr>
          <p:cNvPr id="106" name="CustomShape 1"/>
          <p:cNvSpPr/>
          <p:nvPr/>
        </p:nvSpPr>
        <p:spPr>
          <a:xfrm>
            <a:off x="0" y="822960"/>
            <a:ext cx="8435520" cy="5544720"/>
          </a:xfrm>
          <a:prstGeom prst="rect">
            <a:avLst/>
          </a:prstGeom>
        </p:spPr>
        <p:txBody>
          <a:bodyPr bIns="45000" lIns="90000" rIns="90000" tIns="45000"/>
          <a:p>
            <a:pPr>
              <a:lnSpc>
                <a:spcPct val="80000"/>
              </a:lnSpc>
            </a:pPr>
            <a:r>
              <a:rPr b="1" lang="tr-TR" sz="2800">
                <a:solidFill>
                  <a:srgbClr val="17375e"/>
                </a:solidFill>
                <a:latin typeface="Century Schoolbook"/>
              </a:rPr>
              <a:t>	</a:t>
            </a:r>
            <a:r>
              <a:rPr b="1" lang="tr-TR" sz="2800">
                <a:solidFill>
                  <a:srgbClr val="c00000"/>
                </a:solidFill>
                <a:latin typeface="Century Schoolbook"/>
              </a:rPr>
              <a:t>Ay parçamız, sevgilimiz, yârimiz geliyor.</a:t>
            </a:r>
            <a:r>
              <a:rPr b="1" lang="tr-TR" sz="2800">
                <a:solidFill>
                  <a:srgbClr val="c00000"/>
                </a:solidFill>
                <a:latin typeface="Century Schoolbook"/>
              </a:rPr>
              <a:t>
</a:t>
            </a:r>
            <a:r>
              <a:rPr b="1" lang="tr-TR" sz="2800">
                <a:solidFill>
                  <a:srgbClr val="c00000"/>
                </a:solidFill>
                <a:latin typeface="Century Schoolbook"/>
              </a:rPr>
              <a:t>Bir anda can geldi bağlara , bağlar ışıdı</a:t>
            </a:r>
            <a:r>
              <a:rPr b="1" lang="tr-TR" sz="2800">
                <a:solidFill>
                  <a:srgbClr val="c00000"/>
                </a:solidFill>
                <a:latin typeface="Century Schoolbook"/>
              </a:rPr>
              <a:t>
</a:t>
            </a:r>
            <a:r>
              <a:rPr b="1" lang="tr-TR" sz="2800">
                <a:solidFill>
                  <a:srgbClr val="c00000"/>
                </a:solidFill>
                <a:latin typeface="Century Schoolbook"/>
              </a:rPr>
              <a:t>Bir anda açıldı baktı bağlarda gözler</a:t>
            </a:r>
            <a:r>
              <a:rPr b="1" lang="tr-TR" sz="2800">
                <a:solidFill>
                  <a:srgbClr val="c00000"/>
                </a:solidFill>
                <a:latin typeface="Century Schoolbook"/>
              </a:rPr>
              <a:t>
</a:t>
            </a:r>
            <a:r>
              <a:rPr b="1" lang="tr-TR" sz="2800">
                <a:solidFill>
                  <a:srgbClr val="c00000"/>
                </a:solidFill>
                <a:latin typeface="Century Schoolbook"/>
              </a:rPr>
              <a:t>Bir anda bizde ne dert kaldı ne gam ne keder </a:t>
            </a:r>
            <a:r>
              <a:rPr b="1" lang="tr-TR" sz="2800">
                <a:solidFill>
                  <a:srgbClr val="000000"/>
                </a:solidFill>
                <a:latin typeface="Century Schoolbook"/>
              </a:rPr>
              <a:t>
</a:t>
            </a:r>
            <a:r>
              <a:rPr b="1" lang="tr-TR" sz="2800">
                <a:solidFill>
                  <a:srgbClr val="17375e"/>
                </a:solidFill>
                <a:latin typeface="Century Schoolbook"/>
              </a:rPr>
              <a:t>O geliyor O!</a:t>
            </a:r>
            <a:r>
              <a:rPr b="1" lang="tr-TR" sz="2800">
                <a:solidFill>
                  <a:srgbClr val="41fd41"/>
                </a:solidFill>
                <a:latin typeface="Century Schoolbook"/>
              </a:rPr>
              <a:t>
</a:t>
            </a:r>
            <a:r>
              <a:rPr b="1" lang="tr-TR" sz="2800">
                <a:solidFill>
                  <a:srgbClr val="c00000"/>
                </a:solidFill>
                <a:latin typeface="Century Schoolbook"/>
              </a:rPr>
              <a:t>Ay parçamız, sevgilimiz , yârimiz geliyor.</a:t>
            </a:r>
            <a:r>
              <a:rPr b="1" lang="tr-TR" sz="2800">
                <a:solidFill>
                  <a:srgbClr val="c00000"/>
                </a:solidFill>
                <a:latin typeface="Century Schoolbook"/>
              </a:rPr>
              <a:t>
</a:t>
            </a:r>
            <a:r>
              <a:rPr b="1" lang="tr-TR" sz="2800">
                <a:solidFill>
                  <a:srgbClr val="c00000"/>
                </a:solidFill>
                <a:latin typeface="Century Schoolbook"/>
              </a:rPr>
              <a:t>Yayından fırladı ok, hedefe ha vardı ha varacak</a:t>
            </a:r>
            <a:r>
              <a:rPr b="1" lang="tr-TR" sz="2800">
                <a:solidFill>
                  <a:srgbClr val="c00000"/>
                </a:solidFill>
                <a:latin typeface="Century Schoolbook"/>
              </a:rPr>
              <a:t>
</a:t>
            </a:r>
            <a:r>
              <a:rPr b="1" lang="tr-TR" sz="2800">
                <a:solidFill>
                  <a:srgbClr val="c00000"/>
                </a:solidFill>
                <a:latin typeface="Century Schoolbook"/>
              </a:rPr>
              <a:t>Bahçeler selama durdu, selviler ayağa kalktı</a:t>
            </a:r>
            <a:r>
              <a:rPr b="1" lang="tr-TR" sz="2800">
                <a:solidFill>
                  <a:srgbClr val="c00000"/>
                </a:solidFill>
                <a:latin typeface="Century Schoolbook"/>
              </a:rPr>
              <a:t>
</a:t>
            </a:r>
            <a:r>
              <a:rPr b="1" lang="tr-TR" sz="2800">
                <a:solidFill>
                  <a:srgbClr val="c00000"/>
                </a:solidFill>
                <a:latin typeface="Century Schoolbook"/>
              </a:rPr>
              <a:t>Çayır çimen yollara düştü.</a:t>
            </a:r>
            <a:r>
              <a:rPr b="1" lang="tr-TR" sz="2800">
                <a:solidFill>
                  <a:srgbClr val="c00000"/>
                </a:solidFill>
                <a:latin typeface="Century Schoolbook"/>
              </a:rPr>
              <a:t>
</a:t>
            </a:r>
            <a:r>
              <a:rPr b="1" lang="tr-TR" sz="2800">
                <a:solidFill>
                  <a:srgbClr val="c00000"/>
                </a:solidFill>
                <a:latin typeface="Century Schoolbook"/>
              </a:rPr>
              <a:t>İşte gonca ata binmiş geliyor, biz ne duruyoruz.</a:t>
            </a:r>
            <a:r>
              <a:rPr b="1" lang="tr-TR" sz="2800">
                <a:solidFill>
                  <a:srgbClr val="000000"/>
                </a:solidFill>
                <a:latin typeface="Century Schoolbook"/>
              </a:rPr>
              <a:t>
</a:t>
            </a:r>
            <a:r>
              <a:rPr b="1" lang="tr-TR" sz="2800">
                <a:solidFill>
                  <a:srgbClr val="17375e"/>
                </a:solidFill>
                <a:latin typeface="Century Schoolbook"/>
              </a:rPr>
              <a:t>O geliyor O!</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07" name="Picture 5"/>
          <p:cNvPicPr/>
          <p:nvPr/>
        </p:nvPicPr>
        <p:blipFill>
          <a:blip r:embed="rId1"/>
          <a:stretch>
            <a:fillRect/>
          </a:stretch>
        </p:blipFill>
        <p:spPr>
          <a:xfrm>
            <a:off x="0" y="0"/>
            <a:ext cx="9143640" cy="6857640"/>
          </a:xfrm>
          <a:prstGeom prst="rect">
            <a:avLst/>
          </a:prstGeom>
        </p:spPr>
      </p:pic>
      <p:sp>
        <p:nvSpPr>
          <p:cNvPr id="108" name="CustomShape 1"/>
          <p:cNvSpPr/>
          <p:nvPr/>
        </p:nvSpPr>
        <p:spPr>
          <a:xfrm>
            <a:off x="573120" y="4549680"/>
            <a:ext cx="7919640" cy="2284920"/>
          </a:xfrm>
          <a:prstGeom prst="rect">
            <a:avLst/>
          </a:prstGeom>
          <a:solidFill>
            <a:srgbClr val="333300"/>
          </a:solidFill>
        </p:spPr>
        <p:txBody>
          <a:bodyPr bIns="45000" lIns="90000" rIns="90000" tIns="45000"/>
          <a:p>
            <a:r>
              <a:rPr lang="tr-TR" sz="2400">
                <a:solidFill>
                  <a:srgbClr val="ffffff"/>
                </a:solidFill>
                <a:latin typeface="Century Schoolbook"/>
              </a:rPr>
              <a:t>Ay parçamız, sevgilimiz , yârimiz geliyor.</a:t>
            </a:r>
            <a:r>
              <a:rPr lang="tr-TR" sz="2400">
                <a:solidFill>
                  <a:srgbClr val="ffffff"/>
                </a:solidFill>
                <a:latin typeface="Century Schoolbook"/>
              </a:rPr>
              <a:t>
</a:t>
            </a:r>
            <a:r>
              <a:rPr lang="tr-TR" sz="2400">
                <a:solidFill>
                  <a:srgbClr val="ffffff"/>
                </a:solidFill>
                <a:latin typeface="Century Schoolbook"/>
              </a:rPr>
              <a:t>Sen bizim çevremize gelirsen göreceksin ey Şems!</a:t>
            </a:r>
            <a:r>
              <a:rPr lang="tr-TR" sz="2400">
                <a:solidFill>
                  <a:srgbClr val="ffffff"/>
                </a:solidFill>
                <a:latin typeface="Century Schoolbook"/>
              </a:rPr>
              <a:t>
</a:t>
            </a:r>
            <a:r>
              <a:rPr lang="tr-TR" sz="2400">
                <a:solidFill>
                  <a:srgbClr val="ffffff"/>
                </a:solidFill>
                <a:latin typeface="Century Schoolbook"/>
              </a:rPr>
              <a:t>Huyumuz sadece susmak olmuş bizim, susmak,</a:t>
            </a:r>
            <a:r>
              <a:rPr lang="tr-TR" sz="2400">
                <a:solidFill>
                  <a:srgbClr val="ffffff"/>
                </a:solidFill>
                <a:latin typeface="Century Schoolbook"/>
              </a:rPr>
              <a:t>
</a:t>
            </a:r>
            <a:r>
              <a:rPr lang="tr-TR" sz="2400">
                <a:solidFill>
                  <a:srgbClr val="ffffff"/>
                </a:solidFill>
                <a:latin typeface="Century Schoolbook"/>
              </a:rPr>
              <a:t>Senin güzel gözlerin için işte canım pusuda</a:t>
            </a:r>
            <a:r>
              <a:rPr lang="tr-TR" sz="2400">
                <a:solidFill>
                  <a:srgbClr val="ffffff"/>
                </a:solidFill>
                <a:latin typeface="Century Schoolbook"/>
              </a:rPr>
              <a:t>
</a:t>
            </a:r>
            <a:r>
              <a:rPr lang="tr-TR" sz="2400">
                <a:solidFill>
                  <a:srgbClr val="ffffff"/>
                </a:solidFill>
                <a:latin typeface="Century Schoolbook"/>
              </a:rPr>
              <a:t>Rahatım kaçtı benim, geceleri uykum kalmadı gitti ama Bak işte o güzel gözler yola çıkmış geliyor.</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09" name="Picture 2"/>
          <p:cNvPicPr/>
          <p:nvPr/>
        </p:nvPicPr>
        <p:blipFill>
          <a:blip r:embed="rId1"/>
          <a:stretch>
            <a:fillRect/>
          </a:stretch>
        </p:blipFill>
        <p:spPr>
          <a:xfrm>
            <a:off x="7218360" y="13680"/>
            <a:ext cx="1925280" cy="2216520"/>
          </a:xfrm>
          <a:prstGeom prst="rect">
            <a:avLst/>
          </a:prstGeom>
        </p:spPr>
      </p:pic>
      <p:sp>
        <p:nvSpPr>
          <p:cNvPr id="110" name="CustomShape 1"/>
          <p:cNvSpPr/>
          <p:nvPr/>
        </p:nvSpPr>
        <p:spPr>
          <a:xfrm>
            <a:off x="2532240" y="577440"/>
            <a:ext cx="3261960" cy="579240"/>
          </a:xfrm>
          <a:prstGeom prst="rect">
            <a:avLst/>
          </a:prstGeom>
        </p:spPr>
        <p:txBody>
          <a:bodyPr wrap="none"/>
          <a:p>
            <a:pPr algn="ctr"/>
            <a:r>
              <a:rPr lang="tr-TR" sz="3200">
                <a:solidFill>
                  <a:srgbClr val="ffffff"/>
                </a:solidFill>
                <a:latin typeface="Century Schoolbook"/>
              </a:rPr>
              <a:t>SON ZAMANLARI</a:t>
            </a:r>
            <a:endParaRPr/>
          </a:p>
        </p:txBody>
      </p:sp>
      <p:sp>
        <p:nvSpPr>
          <p:cNvPr id="111" name="CustomShape 2"/>
          <p:cNvSpPr/>
          <p:nvPr/>
        </p:nvSpPr>
        <p:spPr>
          <a:xfrm>
            <a:off x="2251800" y="1477440"/>
            <a:ext cx="5717880" cy="4633560"/>
          </a:xfrm>
          <a:prstGeom prst="rect">
            <a:avLst/>
          </a:prstGeom>
        </p:spPr>
        <p:txBody>
          <a:bodyPr bIns="45000" lIns="90000" rIns="90000" tIns="45000"/>
          <a:p>
            <a:r>
              <a:rPr b="1" lang="tr-TR" sz="2000">
                <a:solidFill>
                  <a:srgbClr val="17375e"/>
                </a:solidFill>
                <a:latin typeface="Century Schoolbook"/>
              </a:rPr>
              <a:t>Mevlânâ, artık son anlarını yaşadığını, özlediği ebedî cemâl âlemine kavuşacağını anlamıştı. Ansızın hastalanıp yatağa düştü. Mevlânâ'nın hastalık haberi Konya'da yayıldığı zaman ahâli, şifâlar dilemeye, gönlünü, duasını almaya geliyorlardı.</a:t>
            </a:r>
            <a:endParaRPr/>
          </a:p>
          <a:p>
            <a:endParaRPr/>
          </a:p>
          <a:p>
            <a:r>
              <a:rPr b="1" lang="tr-TR" sz="2000">
                <a:solidFill>
                  <a:srgbClr val="17375e"/>
                </a:solidFill>
                <a:latin typeface="Century Schoolbook"/>
              </a:rPr>
              <a:t>Mevlânâ, dostlarına ve aile efradına, bu dünyadan göçeceğine üzülmemelerini söylüyordu; fakat onlar, bedenen de olsa, bu ayrılığı kabullenemiyorlar, ağlayıp inliyorlardı.</a:t>
            </a:r>
            <a:endParaRPr/>
          </a:p>
          <a:p>
            <a:endParaRPr/>
          </a:p>
          <a:p>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2" name="Picture 2"/>
          <p:cNvPicPr/>
          <p:nvPr/>
        </p:nvPicPr>
        <p:blipFill>
          <a:blip r:embed="rId1"/>
          <a:stretch>
            <a:fillRect/>
          </a:stretch>
        </p:blipFill>
        <p:spPr>
          <a:xfrm>
            <a:off x="7218360" y="13680"/>
            <a:ext cx="1925280" cy="2216520"/>
          </a:xfrm>
          <a:prstGeom prst="rect">
            <a:avLst/>
          </a:prstGeom>
        </p:spPr>
      </p:pic>
      <p:sp>
        <p:nvSpPr>
          <p:cNvPr id="113" name="CustomShape 1"/>
          <p:cNvSpPr/>
          <p:nvPr/>
        </p:nvSpPr>
        <p:spPr>
          <a:xfrm>
            <a:off x="2083320" y="559440"/>
            <a:ext cx="5505480" cy="1066680"/>
          </a:xfrm>
          <a:prstGeom prst="rect">
            <a:avLst/>
          </a:prstGeom>
        </p:spPr>
        <p:txBody>
          <a:bodyPr wrap="none"/>
          <a:p>
            <a:pPr algn="ctr"/>
            <a:r>
              <a:rPr lang="tr-TR" sz="3200">
                <a:solidFill>
                  <a:srgbClr val="ffffff"/>
                </a:solidFill>
                <a:latin typeface="Century Schoolbook"/>
              </a:rPr>
              <a:t>Hazret-i Mevlânâ'nın Tavsiye </a:t>
            </a:r>
            <a:endParaRPr/>
          </a:p>
          <a:p>
            <a:pPr algn="ctr"/>
            <a:r>
              <a:rPr lang="tr-TR" sz="3200">
                <a:solidFill>
                  <a:srgbClr val="ffffff"/>
                </a:solidFill>
                <a:latin typeface="Century Schoolbook"/>
              </a:rPr>
              <a:t>Ettiği Bir Dua</a:t>
            </a:r>
            <a:endParaRPr/>
          </a:p>
        </p:txBody>
      </p:sp>
      <p:sp>
        <p:nvSpPr>
          <p:cNvPr id="114" name="CustomShape 2"/>
          <p:cNvSpPr/>
          <p:nvPr/>
        </p:nvSpPr>
        <p:spPr>
          <a:xfrm>
            <a:off x="2258640" y="2151360"/>
            <a:ext cx="6079680" cy="3749400"/>
          </a:xfrm>
          <a:prstGeom prst="rect">
            <a:avLst/>
          </a:prstGeom>
        </p:spPr>
        <p:txBody>
          <a:bodyPr bIns="45000" lIns="90000" rIns="90000" tIns="45000"/>
          <a:p>
            <a:r>
              <a:rPr lang="tr-TR" sz="2000">
                <a:solidFill>
                  <a:srgbClr val="17375e"/>
                </a:solidFill>
                <a:latin typeface="Century Schoolbook"/>
              </a:rPr>
              <a:t>Mevlânâ son demlerinde iken, dostu Sırâceddin-i Tatarî'yi yanına çağırarak, kendisine şu duayı öğretmiş ve sıkıntılı zamanlarında okumasını tavsiye etmiştir:</a:t>
            </a:r>
            <a:endParaRPr/>
          </a:p>
          <a:p>
            <a:endParaRPr/>
          </a:p>
          <a:p>
            <a:r>
              <a:rPr b="1" lang="tr-TR" sz="2000">
                <a:solidFill>
                  <a:srgbClr val="e46c0a"/>
                </a:solidFill>
                <a:latin typeface="Century Schoolbook"/>
              </a:rPr>
              <a:t>"Yâ Rabbî.' Bana, ne senin zikrini unutturacak, sana şevkimi söndürecek, seni tesbih ederken duyduğum lezzeti kesecek bir hastalık; ne de beni azdıracak, şer ve kötülüğümü arttıracak bir sıhhat ver.</a:t>
            </a:r>
            <a:endParaRPr/>
          </a:p>
          <a:p>
            <a:r>
              <a:rPr b="1" lang="tr-TR" sz="2000">
                <a:solidFill>
                  <a:srgbClr val="e46c0a"/>
                </a:solidFill>
                <a:latin typeface="Century Schoolbook"/>
              </a:rPr>
              <a:t>Ey merhamet edenlerin merhametlisi! Merhametinle bu duamı kabul et." </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5" name="Picture 2"/>
          <p:cNvPicPr/>
          <p:nvPr/>
        </p:nvPicPr>
        <p:blipFill>
          <a:blip r:embed="rId1"/>
          <a:stretch>
            <a:fillRect/>
          </a:stretch>
        </p:blipFill>
        <p:spPr>
          <a:xfrm>
            <a:off x="1646640" y="1094400"/>
            <a:ext cx="6788520" cy="5763240"/>
          </a:xfrm>
          <a:prstGeom prst="rect">
            <a:avLst/>
          </a:prstGeom>
        </p:spPr>
      </p:pic>
      <p:sp>
        <p:nvSpPr>
          <p:cNvPr id="116" name="CustomShape 1"/>
          <p:cNvSpPr/>
          <p:nvPr/>
        </p:nvSpPr>
        <p:spPr>
          <a:xfrm>
            <a:off x="1924200" y="2024640"/>
            <a:ext cx="3473640" cy="4205160"/>
          </a:xfrm>
          <a:prstGeom prst="rect">
            <a:avLst/>
          </a:prstGeom>
        </p:spPr>
        <p:txBody>
          <a:bodyPr bIns="45000" lIns="90000" rIns="90000" tIns="45000"/>
          <a:p>
            <a:pPr>
              <a:buSzPct val="45000"/>
              <a:buFont typeface="Wingdings"/>
              <a:buChar char="v"/>
            </a:pPr>
            <a:r>
              <a:rPr b="1" i="1" lang="tr-TR">
                <a:solidFill>
                  <a:srgbClr val="7030a0"/>
                </a:solidFill>
                <a:latin typeface="Century Schoolbook"/>
              </a:rPr>
              <a:t>Cömertlik ve yardım</a:t>
            </a:r>
            <a:endParaRPr/>
          </a:p>
          <a:p>
            <a:r>
              <a:rPr b="1" i="1" lang="tr-TR">
                <a:solidFill>
                  <a:srgbClr val="7030a0"/>
                </a:solidFill>
                <a:latin typeface="Century Schoolbook"/>
              </a:rPr>
              <a:t>etmede akarsu gibi ol,</a:t>
            </a:r>
            <a:endParaRPr/>
          </a:p>
          <a:p>
            <a:pPr>
              <a:buSzPct val="45000"/>
              <a:buFont typeface="Wingdings"/>
              <a:buChar char="v"/>
            </a:pPr>
            <a:r>
              <a:rPr b="1" i="1" lang="tr-TR">
                <a:solidFill>
                  <a:srgbClr val="7030a0"/>
                </a:solidFill>
                <a:latin typeface="Century Schoolbook"/>
              </a:rPr>
              <a:t>Şefkat ve merhamette </a:t>
            </a:r>
            <a:endParaRPr/>
          </a:p>
          <a:p>
            <a:r>
              <a:rPr b="1" i="1" lang="tr-TR">
                <a:solidFill>
                  <a:srgbClr val="7030a0"/>
                </a:solidFill>
                <a:latin typeface="Century Schoolbook"/>
              </a:rPr>
              <a:t>güneş gibi ol,</a:t>
            </a:r>
            <a:endParaRPr/>
          </a:p>
          <a:p>
            <a:pPr>
              <a:buSzPct val="45000"/>
              <a:buFont typeface="Wingdings"/>
              <a:buChar char="v"/>
            </a:pPr>
            <a:r>
              <a:rPr b="1" i="1" lang="tr-TR">
                <a:solidFill>
                  <a:srgbClr val="7030a0"/>
                </a:solidFill>
                <a:latin typeface="Century Schoolbook"/>
              </a:rPr>
              <a:t>Başkalarının kusurunu </a:t>
            </a:r>
            <a:endParaRPr/>
          </a:p>
          <a:p>
            <a:r>
              <a:rPr b="1" i="1" lang="tr-TR">
                <a:solidFill>
                  <a:srgbClr val="7030a0"/>
                </a:solidFill>
                <a:latin typeface="Century Schoolbook"/>
              </a:rPr>
              <a:t>örtmede gece gibi ol,</a:t>
            </a:r>
            <a:endParaRPr/>
          </a:p>
          <a:p>
            <a:pPr>
              <a:buSzPct val="45000"/>
              <a:buFont typeface="Wingdings"/>
              <a:buChar char="v"/>
            </a:pPr>
            <a:r>
              <a:rPr b="1" i="1" lang="tr-TR">
                <a:solidFill>
                  <a:srgbClr val="7030a0"/>
                </a:solidFill>
                <a:latin typeface="Century Schoolbook"/>
              </a:rPr>
              <a:t>Hiddet ve asabiyette </a:t>
            </a:r>
            <a:endParaRPr/>
          </a:p>
          <a:p>
            <a:r>
              <a:rPr b="1" i="1" lang="tr-TR">
                <a:solidFill>
                  <a:srgbClr val="7030a0"/>
                </a:solidFill>
                <a:latin typeface="Century Schoolbook"/>
              </a:rPr>
              <a:t>ölü gibi ol,</a:t>
            </a:r>
            <a:endParaRPr/>
          </a:p>
          <a:p>
            <a:pPr>
              <a:buSzPct val="45000"/>
              <a:buFont typeface="Wingdings"/>
              <a:buChar char="v"/>
            </a:pPr>
            <a:r>
              <a:rPr b="1" i="1" lang="tr-TR">
                <a:solidFill>
                  <a:srgbClr val="7030a0"/>
                </a:solidFill>
                <a:latin typeface="Century Schoolbook"/>
              </a:rPr>
              <a:t>Tevazu ve alçak </a:t>
            </a:r>
            <a:endParaRPr/>
          </a:p>
          <a:p>
            <a:r>
              <a:rPr b="1" i="1" lang="tr-TR">
                <a:solidFill>
                  <a:srgbClr val="7030a0"/>
                </a:solidFill>
                <a:latin typeface="Century Schoolbook"/>
              </a:rPr>
              <a:t>gönüllülükte toprak gibi ol,</a:t>
            </a:r>
            <a:endParaRPr/>
          </a:p>
          <a:p>
            <a:pPr>
              <a:buSzPct val="45000"/>
              <a:buFont typeface="Wingdings"/>
              <a:buChar char="v"/>
            </a:pPr>
            <a:r>
              <a:rPr b="1" i="1" lang="tr-TR">
                <a:solidFill>
                  <a:srgbClr val="7030a0"/>
                </a:solidFill>
                <a:latin typeface="Century Schoolbook"/>
              </a:rPr>
              <a:t>Hoş görülükte </a:t>
            </a:r>
            <a:endParaRPr/>
          </a:p>
          <a:p>
            <a:r>
              <a:rPr b="1" i="1" lang="tr-TR">
                <a:solidFill>
                  <a:srgbClr val="7030a0"/>
                </a:solidFill>
                <a:latin typeface="Century Schoolbook"/>
              </a:rPr>
              <a:t>deniz gibi ol,</a:t>
            </a:r>
            <a:endParaRPr/>
          </a:p>
          <a:p>
            <a:pPr>
              <a:buSzPct val="45000"/>
              <a:buFont typeface="Wingdings"/>
              <a:buChar char="v"/>
            </a:pPr>
            <a:r>
              <a:rPr b="1" i="1" lang="tr-TR">
                <a:solidFill>
                  <a:srgbClr val="7030a0"/>
                </a:solidFill>
                <a:latin typeface="Century Schoolbook"/>
              </a:rPr>
              <a:t>Ya olduğun gibi görün,</a:t>
            </a:r>
            <a:endParaRPr/>
          </a:p>
          <a:p>
            <a:r>
              <a:rPr b="1" i="1" lang="tr-TR">
                <a:solidFill>
                  <a:srgbClr val="7030a0"/>
                </a:solidFill>
                <a:latin typeface="Century Schoolbook"/>
              </a:rPr>
              <a:t>ya göründüğün gibi ol.</a:t>
            </a:r>
            <a:endParaRPr/>
          </a:p>
          <a:p>
            <a:endParaRPr/>
          </a:p>
        </p:txBody>
      </p:sp>
      <p:sp>
        <p:nvSpPr>
          <p:cNvPr id="117" name="CustomShape 2"/>
          <p:cNvSpPr/>
          <p:nvPr/>
        </p:nvSpPr>
        <p:spPr>
          <a:xfrm>
            <a:off x="3744360" y="323640"/>
            <a:ext cx="2535120" cy="579240"/>
          </a:xfrm>
          <a:prstGeom prst="rect">
            <a:avLst/>
          </a:prstGeom>
        </p:spPr>
        <p:txBody>
          <a:bodyPr wrap="none"/>
          <a:p>
            <a:pPr algn="ctr"/>
            <a:r>
              <a:rPr lang="tr-TR" sz="3200">
                <a:solidFill>
                  <a:srgbClr val="ffffff"/>
                </a:solidFill>
                <a:latin typeface="Century Schoolbook"/>
              </a:rPr>
              <a:t>YEDİ ÖĞÜDÜ</a:t>
            </a:r>
            <a:endParaRPr/>
          </a:p>
        </p:txBody>
      </p:sp>
      <p:sp>
        <p:nvSpPr>
          <p:cNvPr id="118" name="CustomShape 3"/>
          <p:cNvSpPr/>
          <p:nvPr/>
        </p:nvSpPr>
        <p:spPr>
          <a:xfrm>
            <a:off x="720" y="1080"/>
            <a:ext cx="258120" cy="289800"/>
          </a:xfrm>
          <a:prstGeom prst="rect">
            <a:avLst/>
          </a:prstGeom>
        </p:spPr>
        <p:txBody>
          <a:bodyPr anchor="ctr" wrap="none"/>
          <a:p>
            <a:pPr>
              <a:lnSpc>
                <a:spcPct val="100000"/>
              </a:lnSpc>
            </a:pPr>
            <a:r>
              <a:rPr b="1" i="1" lang="tr-TR" sz="1300">
                <a:solidFill>
                  <a:srgbClr val="2d2059"/>
                </a:solidFill>
                <a:latin typeface="Arial"/>
                <a:ea typeface="Times New Roman"/>
              </a:rPr>
              <a:t> </a:t>
            </a:r>
            <a:r>
              <a:rPr lang="tr-TR" sz="800">
                <a:solidFill>
                  <a:srgbClr val="000000"/>
                </a:solidFill>
                <a:latin typeface="Arial"/>
                <a:ea typeface="Times New Roman"/>
              </a:rPr>
              <a:t> </a:t>
            </a:r>
            <a:endParaRPr/>
          </a:p>
        </p:txBody>
      </p:sp>
    </p:spTree>
  </p:cSld>
  <p:transition spd="med">
    <p:push dir="r"/>
  </p:transition>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9" name="Picture 2"/>
          <p:cNvPicPr/>
          <p:nvPr/>
        </p:nvPicPr>
        <p:blipFill>
          <a:blip r:embed="rId1"/>
          <a:stretch>
            <a:fillRect/>
          </a:stretch>
        </p:blipFill>
        <p:spPr>
          <a:xfrm>
            <a:off x="7620120" y="13680"/>
            <a:ext cx="1523520" cy="2050200"/>
          </a:xfrm>
          <a:prstGeom prst="rect">
            <a:avLst/>
          </a:prstGeom>
        </p:spPr>
      </p:pic>
      <p:sp>
        <p:nvSpPr>
          <p:cNvPr id="120" name="CustomShape 1"/>
          <p:cNvSpPr/>
          <p:nvPr/>
        </p:nvSpPr>
        <p:spPr>
          <a:xfrm>
            <a:off x="3950640" y="5782320"/>
            <a:ext cx="1797840" cy="516960"/>
          </a:xfrm>
          <a:prstGeom prst="rect">
            <a:avLst/>
          </a:prstGeom>
        </p:spPr>
        <p:txBody>
          <a:bodyPr bIns="45000" lIns="90000" rIns="90000" tIns="45000" wrap="none"/>
          <a:p>
            <a:r>
              <a:rPr b="1" lang="tr-TR" sz="2800">
                <a:solidFill>
                  <a:srgbClr val="254061"/>
                </a:solidFill>
                <a:latin typeface="Century Schoolbook"/>
              </a:rPr>
              <a:t>MESNEVİ</a:t>
            </a:r>
            <a:endParaRPr/>
          </a:p>
        </p:txBody>
      </p:sp>
      <p:pic>
        <p:nvPicPr>
          <p:cNvPr descr="" id="121" name="Picture 4"/>
          <p:cNvPicPr/>
          <p:nvPr/>
        </p:nvPicPr>
        <p:blipFill>
          <a:blip r:embed="rId2"/>
          <a:stretch>
            <a:fillRect/>
          </a:stretch>
        </p:blipFill>
        <p:spPr>
          <a:xfrm>
            <a:off x="2047320" y="1223280"/>
            <a:ext cx="5620320" cy="4373280"/>
          </a:xfrm>
          <a:prstGeom prst="rect">
            <a:avLst/>
          </a:prstGeom>
        </p:spPr>
      </p:pic>
      <p:sp>
        <p:nvSpPr>
          <p:cNvPr id="122" name="CustomShape 2"/>
          <p:cNvSpPr/>
          <p:nvPr/>
        </p:nvSpPr>
        <p:spPr>
          <a:xfrm>
            <a:off x="3871440" y="431280"/>
            <a:ext cx="1933200" cy="579240"/>
          </a:xfrm>
          <a:prstGeom prst="rect">
            <a:avLst/>
          </a:prstGeom>
        </p:spPr>
        <p:txBody>
          <a:bodyPr wrap="none"/>
          <a:p>
            <a:pPr algn="ctr"/>
            <a:r>
              <a:rPr lang="tr-TR" sz="3200">
                <a:solidFill>
                  <a:srgbClr val="ffffff"/>
                </a:solidFill>
                <a:latin typeface="Century Schoolbook"/>
              </a:rPr>
              <a:t>ESERLERİ</a:t>
            </a:r>
            <a:endParaRPr/>
          </a:p>
        </p:txBody>
      </p:sp>
    </p:spTree>
  </p:cSld>
  <p:transition spd="med">
    <p:cover dir="l"/>
  </p:transition>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TextShape 1"/>
          <p:cNvSpPr txBox="1"/>
          <p:nvPr/>
        </p:nvSpPr>
        <p:spPr>
          <a:xfrm>
            <a:off x="0" y="2234880"/>
            <a:ext cx="9143640" cy="5373360"/>
          </a:xfrm>
          <a:prstGeom prst="rect">
            <a:avLst/>
          </a:prstGeom>
        </p:spPr>
        <p:txBody>
          <a:bodyPr bIns="45000" lIns="90000" rIns="90000" tIns="45000"/>
          <a:p>
            <a:r>
              <a:rPr b="1" lang="tr-TR">
                <a:solidFill>
                  <a:srgbClr val="ff0000"/>
                </a:solidFill>
                <a:latin typeface="Century Schoolbook"/>
              </a:rPr>
              <a:t>   </a:t>
            </a:r>
            <a:r>
              <a:rPr b="1" lang="tr-TR">
                <a:solidFill>
                  <a:srgbClr val="ff0000"/>
                </a:solidFill>
                <a:latin typeface="Century Schoolbook"/>
              </a:rPr>
              <a:t>1. Mesnevi: </a:t>
            </a:r>
            <a:r>
              <a:rPr b="1" lang="tr-TR">
                <a:solidFill>
                  <a:srgbClr val="376092"/>
                </a:solidFill>
                <a:latin typeface="Century Schoolbook"/>
              </a:rPr>
              <a:t>Halen Mevlana Müzesi’nde teşhirde bulunan 1278 tarihli, elimizdeki en eski Mesnevi nüshasıdır. </a:t>
            </a:r>
            <a:endParaRPr/>
          </a:p>
          <a:p>
            <a:endParaRPr/>
          </a:p>
          <a:p>
            <a:r>
              <a:rPr lang="tr-TR">
                <a:solidFill>
                  <a:srgbClr val="000000"/>
                </a:solidFill>
                <a:latin typeface="Century Schoolbook"/>
              </a:rPr>
              <a:t>   </a:t>
            </a:r>
            <a:r>
              <a:rPr b="1" lang="tr-TR">
                <a:solidFill>
                  <a:srgbClr val="376092"/>
                </a:solidFill>
                <a:latin typeface="Century Schoolbook"/>
              </a:rPr>
              <a:t>Bu nüshaya göre, beyit sayısı </a:t>
            </a:r>
            <a:r>
              <a:rPr b="1" lang="tr-TR">
                <a:solidFill>
                  <a:srgbClr val="ff0000"/>
                </a:solidFill>
                <a:latin typeface="Century Schoolbook"/>
              </a:rPr>
              <a:t>25618</a:t>
            </a:r>
            <a:r>
              <a:rPr lang="tr-TR">
                <a:solidFill>
                  <a:srgbClr val="000000"/>
                </a:solidFill>
                <a:latin typeface="Century Schoolbook"/>
              </a:rPr>
              <a:t> </a:t>
            </a:r>
            <a:r>
              <a:rPr b="1" lang="tr-TR">
                <a:solidFill>
                  <a:srgbClr val="376092"/>
                </a:solidFill>
                <a:latin typeface="Century Schoolbook"/>
              </a:rPr>
              <a:t>dir. Mevlana altı büyük cilt olan Mesnevi’sin de, tasavvufi fikir ve düşüncelerini, bir birine ulanmış hikayeler halinde anlatmaktadır.</a:t>
            </a:r>
            <a:endParaRPr/>
          </a:p>
          <a:p>
            <a:r>
              <a:rPr lang="tr-TR">
                <a:solidFill>
                  <a:srgbClr val="000000"/>
                </a:solidFill>
                <a:latin typeface="Century Schoolbook"/>
              </a:rPr>
              <a:t>
</a:t>
            </a:r>
            <a:r>
              <a:rPr b="1" lang="tr-TR">
                <a:solidFill>
                  <a:srgbClr val="000000"/>
                </a:solidFill>
                <a:latin typeface="Century Schoolbook"/>
              </a:rPr>
              <a:t>	</a:t>
            </a:r>
            <a:endParaRPr/>
          </a:p>
        </p:txBody>
      </p:sp>
      <p:pic>
        <p:nvPicPr>
          <p:cNvPr descr="" id="124" name="Picture 7"/>
          <p:cNvPicPr/>
          <p:nvPr/>
        </p:nvPicPr>
        <p:blipFill>
          <a:blip r:embed="rId1">
            <a:lum bright="22000" contrast="18000"/>
          </a:blip>
          <a:stretch>
            <a:fillRect/>
          </a:stretch>
        </p:blipFill>
        <p:spPr>
          <a:xfrm>
            <a:off x="2411280" y="404640"/>
            <a:ext cx="4320720" cy="1123560"/>
          </a:xfrm>
          <a:prstGeom prst="rect">
            <a:avLst/>
          </a:prstGeom>
        </p:spPr>
      </p:pic>
    </p:spTree>
  </p:cSld>
  <p:transition spd="med">
    <p:plus/>
  </p:transition>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TextShape 1"/>
          <p:cNvSpPr txBox="1"/>
          <p:nvPr/>
        </p:nvSpPr>
        <p:spPr>
          <a:xfrm>
            <a:off x="0" y="260280"/>
            <a:ext cx="9143640" cy="6597360"/>
          </a:xfrm>
          <a:prstGeom prst="rect">
            <a:avLst/>
          </a:prstGeom>
        </p:spPr>
        <p:txBody>
          <a:bodyPr bIns="45000" lIns="90000" rIns="90000" tIns="45000"/>
          <a:p>
            <a:pPr>
              <a:lnSpc>
                <a:spcPct val="90000"/>
              </a:lnSpc>
            </a:pPr>
            <a:r>
              <a:rPr b="1" lang="tr-TR" sz="2600">
                <a:solidFill>
                  <a:srgbClr val="ff0000"/>
                </a:solidFill>
                <a:latin typeface="Century Schoolbook"/>
              </a:rPr>
              <a:t>   </a:t>
            </a:r>
            <a:r>
              <a:rPr b="1" lang="tr-TR" sz="2600">
                <a:solidFill>
                  <a:srgbClr val="ff0000"/>
                </a:solidFill>
                <a:latin typeface="Century Schoolbook"/>
              </a:rPr>
              <a:t>Mevlana Mesnevi’yi şöyle tanıtıyor </a:t>
            </a:r>
            <a:endParaRPr/>
          </a:p>
          <a:p>
            <a:pPr>
              <a:lnSpc>
                <a:spcPct val="90000"/>
              </a:lnSpc>
            </a:pPr>
            <a:r>
              <a:rPr lang="tr-TR" sz="2600">
                <a:solidFill>
                  <a:srgbClr val="376092"/>
                </a:solidFill>
                <a:latin typeface="Century Schoolbook"/>
              </a:rPr>
              <a:t>  </a:t>
            </a:r>
            <a:r>
              <a:rPr lang="tr-TR" sz="2600">
                <a:solidFill>
                  <a:srgbClr val="376092"/>
                </a:solidFill>
                <a:latin typeface="Century Schoolbook"/>
              </a:rPr>
              <a:t>"Mesnevimiz, Vahdet dükkanıdır. Onda Vahid’den, yani Hakk’tan başka ne görürsen, o puttur...</a:t>
            </a:r>
            <a:endParaRPr/>
          </a:p>
          <a:p>
            <a:pPr>
              <a:lnSpc>
                <a:spcPct val="90000"/>
              </a:lnSpc>
            </a:pPr>
            <a:r>
              <a:rPr lang="tr-TR" sz="2600">
                <a:solidFill>
                  <a:srgbClr val="376092"/>
                </a:solidFill>
                <a:latin typeface="Century Schoolbook"/>
              </a:rPr>
              <a:t>   </a:t>
            </a:r>
            <a:r>
              <a:rPr lang="tr-TR" sz="2600">
                <a:solidFill>
                  <a:srgbClr val="376092"/>
                </a:solidFill>
                <a:latin typeface="Century Schoolbook"/>
              </a:rPr>
              <a:t>Bu kitap, masal diyene masaldır. </a:t>
            </a:r>
            <a:endParaRPr/>
          </a:p>
          <a:p>
            <a:pPr>
              <a:lnSpc>
                <a:spcPct val="90000"/>
              </a:lnSpc>
            </a:pPr>
            <a:r>
              <a:rPr lang="tr-TR" sz="2600">
                <a:solidFill>
                  <a:srgbClr val="376092"/>
                </a:solidFill>
                <a:latin typeface="Century Schoolbook"/>
              </a:rPr>
              <a:t>   </a:t>
            </a:r>
            <a:r>
              <a:rPr lang="tr-TR" sz="2600">
                <a:solidFill>
                  <a:srgbClr val="376092"/>
                </a:solidFill>
                <a:latin typeface="Century Schoolbook"/>
              </a:rPr>
              <a:t>Bu kitapta halini gören ise er kişidir. Mesnevi, Nil ırmağının suyuna benzer. </a:t>
            </a:r>
            <a:endParaRPr/>
          </a:p>
          <a:p>
            <a:pPr>
              <a:lnSpc>
                <a:spcPct val="90000"/>
              </a:lnSpc>
            </a:pPr>
            <a:r>
              <a:rPr lang="tr-TR" sz="2600">
                <a:solidFill>
                  <a:srgbClr val="376092"/>
                </a:solidFill>
                <a:latin typeface="Century Schoolbook"/>
              </a:rPr>
              <a:t>   </a:t>
            </a:r>
            <a:r>
              <a:rPr lang="tr-TR" sz="2600">
                <a:solidFill>
                  <a:srgbClr val="376092"/>
                </a:solidFill>
                <a:latin typeface="Century Schoolbook"/>
              </a:rPr>
              <a:t>Kıpdiye kan görünür amma Musa’ya âb-ı hayat..."</a:t>
            </a:r>
            <a:endParaRPr/>
          </a:p>
          <a:p>
            <a:pPr>
              <a:lnSpc>
                <a:spcPct val="90000"/>
              </a:lnSpc>
            </a:pPr>
            <a:r>
              <a:rPr lang="tr-TR" sz="2600">
                <a:solidFill>
                  <a:srgbClr val="376092"/>
                </a:solidFill>
                <a:latin typeface="Century Schoolbook"/>
              </a:rPr>
              <a:t>  </a:t>
            </a:r>
            <a:r>
              <a:rPr lang="tr-TR" sz="2600">
                <a:solidFill>
                  <a:srgbClr val="376092"/>
                </a:solidFill>
                <a:latin typeface="Century Schoolbook"/>
              </a:rPr>
              <a:t>"Erlerden gönül iste, bilgisizden laf,</a:t>
            </a:r>
            <a:endParaRPr/>
          </a:p>
          <a:p>
            <a:pPr>
              <a:lnSpc>
                <a:spcPct val="90000"/>
              </a:lnSpc>
            </a:pPr>
            <a:r>
              <a:rPr lang="tr-TR" sz="2600">
                <a:solidFill>
                  <a:srgbClr val="376092"/>
                </a:solidFill>
                <a:latin typeface="Century Schoolbook"/>
              </a:rPr>
              <a:t>   </a:t>
            </a:r>
            <a:r>
              <a:rPr lang="tr-TR" sz="2600">
                <a:solidFill>
                  <a:srgbClr val="376092"/>
                </a:solidFill>
                <a:latin typeface="Century Schoolbook"/>
              </a:rPr>
              <a:t>Sadetten inci iste, ceylandan misk."</a:t>
            </a:r>
            <a:endParaRPr/>
          </a:p>
          <a:p>
            <a:pPr>
              <a:lnSpc>
                <a:spcPct val="90000"/>
              </a:lnSpc>
            </a:pPr>
            <a:r>
              <a:rPr lang="tr-TR" sz="2600">
                <a:solidFill>
                  <a:srgbClr val="376092"/>
                </a:solidFill>
                <a:latin typeface="Century Schoolbook"/>
              </a:rPr>
              <a:t>  “</a:t>
            </a:r>
            <a:r>
              <a:rPr lang="tr-TR" sz="2600">
                <a:solidFill>
                  <a:srgbClr val="376092"/>
                </a:solidFill>
                <a:latin typeface="Century Schoolbook"/>
              </a:rPr>
              <a:t>Şüphe yok ki Mesnevî, </a:t>
            </a:r>
            <a:r>
              <a:rPr lang="tr-TR" sz="2600">
                <a:solidFill>
                  <a:srgbClr val="ff0000"/>
                </a:solidFill>
                <a:latin typeface="Century Schoolbook"/>
              </a:rPr>
              <a:t>temizlenmiş kişiler için gönüllere şifadır. Hüzünleri giderir. Kur'ân'ı açıkça anlamaya yardım eder. </a:t>
            </a:r>
            <a:endParaRPr/>
          </a:p>
          <a:p>
            <a:pPr>
              <a:lnSpc>
                <a:spcPct val="90000"/>
              </a:lnSpc>
            </a:pPr>
            <a:r>
              <a:rPr lang="tr-TR" sz="2600">
                <a:solidFill>
                  <a:srgbClr val="376092"/>
                </a:solidFill>
                <a:latin typeface="Century Schoolbook"/>
              </a:rPr>
              <a:t>   </a:t>
            </a:r>
            <a:r>
              <a:rPr lang="tr-TR" sz="2600">
                <a:solidFill>
                  <a:srgbClr val="376092"/>
                </a:solidFill>
                <a:latin typeface="Century Schoolbook"/>
              </a:rPr>
              <a:t>Huyları güzelleştirir. </a:t>
            </a:r>
            <a:endParaRPr/>
          </a:p>
          <a:p>
            <a:pPr>
              <a:lnSpc>
                <a:spcPct val="90000"/>
              </a:lnSpc>
            </a:pPr>
            <a:r>
              <a:rPr lang="tr-TR" sz="2600">
                <a:solidFill>
                  <a:srgbClr val="376092"/>
                </a:solidFill>
                <a:latin typeface="Century Schoolbook"/>
              </a:rPr>
              <a:t>   </a:t>
            </a:r>
            <a:r>
              <a:rPr lang="tr-TR" sz="2600">
                <a:solidFill>
                  <a:srgbClr val="376092"/>
                </a:solidFill>
                <a:latin typeface="Century Schoolbook"/>
              </a:rPr>
              <a:t>Gönülleri temiz insanlardan, hakikati sevenlerden başkalarının Mesnevî'ye dokunmalarına müsaade yoktur.”</a:t>
            </a:r>
            <a:r>
              <a:rPr lang="tr-TR" sz="2600">
                <a:solidFill>
                  <a:srgbClr val="00ffff"/>
                </a:solidFill>
                <a:latin typeface="Century Schoolbook"/>
              </a:rPr>
              <a:t>
</a:t>
            </a:r>
            <a:endParaRPr/>
          </a:p>
        </p:txBody>
      </p:sp>
    </p:spTree>
  </p:cSld>
  <p:transition spd="med">
    <p:circle/>
  </p:transition>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6" name="Picture 2"/>
          <p:cNvPicPr/>
          <p:nvPr/>
        </p:nvPicPr>
        <p:blipFill>
          <a:blip r:embed="rId1"/>
          <a:stretch>
            <a:fillRect/>
          </a:stretch>
        </p:blipFill>
        <p:spPr>
          <a:xfrm>
            <a:off x="7620120" y="13680"/>
            <a:ext cx="1523520" cy="2050200"/>
          </a:xfrm>
          <a:prstGeom prst="rect">
            <a:avLst/>
          </a:prstGeom>
        </p:spPr>
      </p:pic>
      <p:sp>
        <p:nvSpPr>
          <p:cNvPr id="127" name="CustomShape 1"/>
          <p:cNvSpPr/>
          <p:nvPr/>
        </p:nvSpPr>
        <p:spPr>
          <a:xfrm>
            <a:off x="3816360" y="5712120"/>
            <a:ext cx="2736360" cy="516960"/>
          </a:xfrm>
          <a:prstGeom prst="rect">
            <a:avLst/>
          </a:prstGeom>
        </p:spPr>
        <p:txBody>
          <a:bodyPr bIns="45000" lIns="90000" rIns="90000" tIns="45000" wrap="none"/>
          <a:p>
            <a:r>
              <a:rPr b="1" lang="tr-TR" sz="2800">
                <a:solidFill>
                  <a:srgbClr val="254061"/>
                </a:solidFill>
                <a:latin typeface="Century Schoolbook"/>
              </a:rPr>
              <a:t>DİVAN-I KEBİR</a:t>
            </a:r>
            <a:endParaRPr/>
          </a:p>
        </p:txBody>
      </p:sp>
      <p:pic>
        <p:nvPicPr>
          <p:cNvPr descr="" id="128" name="Picture 3"/>
          <p:cNvPicPr/>
          <p:nvPr/>
        </p:nvPicPr>
        <p:blipFill>
          <a:blip r:embed="rId2"/>
          <a:stretch>
            <a:fillRect/>
          </a:stretch>
        </p:blipFill>
        <p:spPr>
          <a:xfrm>
            <a:off x="2756880" y="1183320"/>
            <a:ext cx="4626360" cy="4190760"/>
          </a:xfrm>
          <a:prstGeom prst="rect">
            <a:avLst/>
          </a:prstGeom>
        </p:spPr>
      </p:pic>
      <p:sp>
        <p:nvSpPr>
          <p:cNvPr id="129" name="CustomShape 2"/>
          <p:cNvSpPr/>
          <p:nvPr/>
        </p:nvSpPr>
        <p:spPr>
          <a:xfrm>
            <a:off x="3871440" y="431280"/>
            <a:ext cx="1933200" cy="579240"/>
          </a:xfrm>
          <a:prstGeom prst="rect">
            <a:avLst/>
          </a:prstGeom>
        </p:spPr>
        <p:txBody>
          <a:bodyPr wrap="none"/>
          <a:p>
            <a:pPr algn="ctr"/>
            <a:r>
              <a:rPr lang="tr-TR" sz="3200">
                <a:solidFill>
                  <a:srgbClr val="ffffff"/>
                </a:solidFill>
                <a:latin typeface="Century Schoolbook"/>
              </a:rPr>
              <a:t>ESERLERİ</a:t>
            </a:r>
            <a:endParaRPr/>
          </a:p>
        </p:txBody>
      </p:sp>
    </p:spTree>
  </p:cSld>
  <p:transition spd="med">
    <p:cover dir="ru"/>
  </p:transition>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30" name="Picture 2"/>
          <p:cNvPicPr/>
          <p:nvPr/>
        </p:nvPicPr>
        <p:blipFill>
          <a:blip r:embed="rId1"/>
          <a:stretch>
            <a:fillRect/>
          </a:stretch>
        </p:blipFill>
        <p:spPr>
          <a:xfrm>
            <a:off x="7620120" y="13680"/>
            <a:ext cx="1523520" cy="2050200"/>
          </a:xfrm>
          <a:prstGeom prst="rect">
            <a:avLst/>
          </a:prstGeom>
        </p:spPr>
      </p:pic>
      <p:sp>
        <p:nvSpPr>
          <p:cNvPr id="131" name="CustomShape 1"/>
          <p:cNvSpPr/>
          <p:nvPr/>
        </p:nvSpPr>
        <p:spPr>
          <a:xfrm>
            <a:off x="1978920" y="2512800"/>
            <a:ext cx="6441480" cy="1919160"/>
          </a:xfrm>
          <a:prstGeom prst="rect">
            <a:avLst/>
          </a:prstGeom>
        </p:spPr>
        <p:txBody>
          <a:bodyPr bIns="45000" lIns="90000" rIns="90000" tIns="45000"/>
          <a:p>
            <a:pPr algn="ctr"/>
            <a:r>
              <a:rPr b="1" lang="tr-TR" sz="2400">
                <a:solidFill>
                  <a:srgbClr val="cc0066"/>
                </a:solidFill>
                <a:latin typeface="Century Schoolbook"/>
              </a:rPr>
              <a:t>Divan-ı Kebir’in beyit adeti 40.000 i aşmaktadır. Mevlana, Divan-ı kebir’deki bazı şiirlerini Şems Mahlası ile yazdığı için bu divana, Divan-ı Şems de denilmektedir. </a:t>
            </a:r>
            <a:endParaRPr/>
          </a:p>
        </p:txBody>
      </p:sp>
      <p:pic>
        <p:nvPicPr>
          <p:cNvPr descr="" id="132" name="Picture 7"/>
          <p:cNvPicPr/>
          <p:nvPr/>
        </p:nvPicPr>
        <p:blipFill>
          <a:blip r:embed="rId2">
            <a:lum bright="22000" contrast="18000"/>
          </a:blip>
          <a:stretch>
            <a:fillRect/>
          </a:stretch>
        </p:blipFill>
        <p:spPr>
          <a:xfrm>
            <a:off x="2807280" y="609480"/>
            <a:ext cx="4320720" cy="1123560"/>
          </a:xfrm>
          <a:prstGeom prst="rect">
            <a:avLst/>
          </a:prstGeom>
        </p:spPr>
      </p:pic>
    </p:spTree>
  </p:cSld>
  <p:transition spd="med">
    <p:cover dir="lu"/>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 name="CustomShape 1"/>
          <p:cNvSpPr/>
          <p:nvPr/>
        </p:nvSpPr>
        <p:spPr>
          <a:xfrm>
            <a:off x="2444040" y="208800"/>
            <a:ext cx="2696760" cy="579240"/>
          </a:xfrm>
          <a:prstGeom prst="rect">
            <a:avLst/>
          </a:prstGeom>
        </p:spPr>
        <p:txBody>
          <a:bodyPr wrap="none"/>
          <a:p>
            <a:pPr algn="ctr"/>
            <a:r>
              <a:rPr lang="tr-TR" sz="3200">
                <a:solidFill>
                  <a:srgbClr val="ffffff"/>
                </a:solidFill>
                <a:latin typeface="Century Schoolbook"/>
              </a:rPr>
              <a:t>KONU İÇERİĞİ</a:t>
            </a:r>
            <a:endParaRPr/>
          </a:p>
        </p:txBody>
      </p:sp>
      <p:pic>
        <p:nvPicPr>
          <p:cNvPr descr="" id="78" name="Picture 2"/>
          <p:cNvPicPr/>
          <p:nvPr/>
        </p:nvPicPr>
        <p:blipFill>
          <a:blip r:embed="rId1"/>
          <a:stretch>
            <a:fillRect/>
          </a:stretch>
        </p:blipFill>
        <p:spPr>
          <a:xfrm>
            <a:off x="6511680" y="110880"/>
            <a:ext cx="2548800" cy="6622200"/>
          </a:xfrm>
          <a:prstGeom prst="rect">
            <a:avLst/>
          </a:prstGeom>
        </p:spPr>
      </p:pic>
      <p:sp>
        <p:nvSpPr>
          <p:cNvPr id="79" name="CustomShape 2"/>
          <p:cNvSpPr/>
          <p:nvPr/>
        </p:nvSpPr>
        <p:spPr>
          <a:xfrm>
            <a:off x="2299680" y="979560"/>
            <a:ext cx="5292000" cy="6127560"/>
          </a:xfrm>
          <a:prstGeom prst="rect">
            <a:avLst/>
          </a:prstGeom>
        </p:spPr>
        <p:txBody>
          <a:bodyPr bIns="45000" lIns="90000" rIns="90000" tIns="45000"/>
          <a:p>
            <a:pPr>
              <a:buSzPct val="45000"/>
              <a:buFont typeface="Wingdings"/>
              <a:buChar char="Ø"/>
            </a:pPr>
            <a:r>
              <a:rPr b="1" i="1" lang="tr-TR" sz="2000">
                <a:solidFill>
                  <a:srgbClr val="0070c0"/>
                </a:solidFill>
                <a:latin typeface="Comic Sans MS"/>
              </a:rPr>
              <a:t>HAYATI</a:t>
            </a:r>
            <a:endParaRPr/>
          </a:p>
          <a:p>
            <a:endParaRPr/>
          </a:p>
          <a:p>
            <a:pPr>
              <a:buSzPct val="45000"/>
              <a:buFont typeface="Wingdings"/>
              <a:buChar char="Ø"/>
            </a:pPr>
            <a:r>
              <a:rPr b="1" i="1" lang="tr-TR" sz="2000">
                <a:solidFill>
                  <a:srgbClr val="0070c0"/>
                </a:solidFill>
                <a:latin typeface="Comic Sans MS"/>
              </a:rPr>
              <a:t>YEDİ ÖĞÜDÜ</a:t>
            </a:r>
            <a:endParaRPr/>
          </a:p>
          <a:p>
            <a:endParaRPr/>
          </a:p>
          <a:p>
            <a:pPr>
              <a:buSzPct val="45000"/>
              <a:buFont typeface="Wingdings"/>
              <a:buChar char="Ø"/>
            </a:pPr>
            <a:r>
              <a:rPr b="1" i="1" lang="tr-TR" sz="2000">
                <a:solidFill>
                  <a:srgbClr val="0070c0"/>
                </a:solidFill>
                <a:latin typeface="Comic Sans MS"/>
              </a:rPr>
              <a:t>ESERLERİ</a:t>
            </a:r>
            <a:endParaRPr/>
          </a:p>
          <a:p>
            <a:endParaRPr/>
          </a:p>
          <a:p>
            <a:pPr>
              <a:buSzPct val="45000"/>
              <a:buFont typeface="Wingdings"/>
              <a:buChar char="Ø"/>
            </a:pPr>
            <a:r>
              <a:rPr b="1" i="1" lang="tr-TR" sz="2000">
                <a:solidFill>
                  <a:srgbClr val="0070c0"/>
                </a:solidFill>
                <a:latin typeface="Comic Sans MS"/>
              </a:rPr>
              <a:t>SÖZLERİ</a:t>
            </a:r>
            <a:endParaRPr/>
          </a:p>
          <a:p>
            <a:endParaRPr/>
          </a:p>
          <a:p>
            <a:pPr>
              <a:buSzPct val="45000"/>
              <a:buFont typeface="Wingdings"/>
              <a:buChar char="Ø"/>
            </a:pPr>
            <a:r>
              <a:rPr b="1" i="1" lang="tr-TR" sz="2000">
                <a:solidFill>
                  <a:srgbClr val="0070c0"/>
                </a:solidFill>
                <a:latin typeface="Comic Sans MS"/>
              </a:rPr>
              <a:t>MEVLEVİLİK</a:t>
            </a:r>
            <a:endParaRPr/>
          </a:p>
          <a:p>
            <a:endParaRPr/>
          </a:p>
          <a:p>
            <a:pPr>
              <a:buSzPct val="45000"/>
              <a:buFont typeface="Wingdings"/>
              <a:buChar char="Ø"/>
            </a:pPr>
            <a:r>
              <a:rPr b="1" i="1" lang="tr-TR" sz="2000">
                <a:solidFill>
                  <a:srgbClr val="0070c0"/>
                </a:solidFill>
                <a:latin typeface="Comic Sans MS"/>
              </a:rPr>
              <a:t>VASİYETİ</a:t>
            </a:r>
            <a:endParaRPr/>
          </a:p>
          <a:p>
            <a:endParaRPr/>
          </a:p>
          <a:p>
            <a:pPr>
              <a:buSzPct val="45000"/>
              <a:buFont typeface="Wingdings"/>
              <a:buChar char="Ø"/>
            </a:pPr>
            <a:r>
              <a:rPr b="1" i="1" lang="tr-TR" sz="2000">
                <a:solidFill>
                  <a:srgbClr val="0070c0"/>
                </a:solidFill>
                <a:latin typeface="Comic Sans MS"/>
              </a:rPr>
              <a:t>ŞEB-İ ARUS</a:t>
            </a:r>
            <a:endParaRPr/>
          </a:p>
          <a:p>
            <a:endParaRPr/>
          </a:p>
          <a:p>
            <a:pPr>
              <a:buSzPct val="45000"/>
              <a:buFont typeface="Wingdings"/>
              <a:buChar char="Ø"/>
            </a:pPr>
            <a:r>
              <a:rPr b="1" i="1" lang="tr-TR" sz="2000">
                <a:solidFill>
                  <a:srgbClr val="0070c0"/>
                </a:solidFill>
                <a:latin typeface="Comic Sans MS"/>
              </a:rPr>
              <a:t>MÜZESİ</a:t>
            </a:r>
            <a:endParaRPr/>
          </a:p>
          <a:p>
            <a:endParaRPr/>
          </a:p>
          <a:p>
            <a:pPr>
              <a:buSzPct val="45000"/>
              <a:buFont typeface="Wingdings"/>
              <a:buChar char="Ø"/>
            </a:pPr>
            <a:r>
              <a:rPr b="1" i="1" lang="tr-TR" sz="2000">
                <a:solidFill>
                  <a:srgbClr val="0070c0"/>
                </a:solidFill>
                <a:latin typeface="Comic Sans MS"/>
              </a:rPr>
              <a:t>HAYATINDAN DERSLER</a:t>
            </a:r>
            <a:endParaRPr/>
          </a:p>
          <a:p>
            <a:endParaRPr/>
          </a:p>
          <a:p>
            <a:endParaRPr/>
          </a:p>
          <a:p>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33" name="Picture 2"/>
          <p:cNvPicPr/>
          <p:nvPr/>
        </p:nvPicPr>
        <p:blipFill>
          <a:blip r:embed="rId1"/>
          <a:stretch>
            <a:fillRect/>
          </a:stretch>
        </p:blipFill>
        <p:spPr>
          <a:xfrm>
            <a:off x="7620120" y="13680"/>
            <a:ext cx="1523520" cy="2050200"/>
          </a:xfrm>
          <a:prstGeom prst="rect">
            <a:avLst/>
          </a:prstGeom>
        </p:spPr>
      </p:pic>
      <p:sp>
        <p:nvSpPr>
          <p:cNvPr id="134" name="CustomShape 1"/>
          <p:cNvSpPr/>
          <p:nvPr/>
        </p:nvSpPr>
        <p:spPr>
          <a:xfrm>
            <a:off x="3737880" y="390240"/>
            <a:ext cx="1933200" cy="579240"/>
          </a:xfrm>
          <a:prstGeom prst="rect">
            <a:avLst/>
          </a:prstGeom>
        </p:spPr>
        <p:txBody>
          <a:bodyPr wrap="none"/>
          <a:p>
            <a:pPr algn="ctr"/>
            <a:r>
              <a:rPr lang="tr-TR" sz="3200">
                <a:solidFill>
                  <a:srgbClr val="ffffff"/>
                </a:solidFill>
                <a:latin typeface="Century Schoolbook"/>
              </a:rPr>
              <a:t>ESERLERİ</a:t>
            </a:r>
            <a:endParaRPr/>
          </a:p>
        </p:txBody>
      </p:sp>
      <p:sp>
        <p:nvSpPr>
          <p:cNvPr id="135" name="CustomShape 2"/>
          <p:cNvSpPr/>
          <p:nvPr/>
        </p:nvSpPr>
        <p:spPr>
          <a:xfrm>
            <a:off x="3916440" y="5663160"/>
            <a:ext cx="2122200" cy="516960"/>
          </a:xfrm>
          <a:prstGeom prst="rect">
            <a:avLst/>
          </a:prstGeom>
        </p:spPr>
        <p:txBody>
          <a:bodyPr bIns="45000" lIns="90000" rIns="90000" tIns="45000" wrap="none"/>
          <a:p>
            <a:r>
              <a:rPr b="1" lang="tr-TR" sz="2800">
                <a:solidFill>
                  <a:srgbClr val="254061"/>
                </a:solidFill>
                <a:latin typeface="Century Schoolbook"/>
              </a:rPr>
              <a:t>MEKTUBAT</a:t>
            </a:r>
            <a:endParaRPr/>
          </a:p>
        </p:txBody>
      </p:sp>
      <p:pic>
        <p:nvPicPr>
          <p:cNvPr descr="" id="136" name="Picture 2"/>
          <p:cNvPicPr/>
          <p:nvPr/>
        </p:nvPicPr>
        <p:blipFill>
          <a:blip r:embed="rId2"/>
          <a:stretch>
            <a:fillRect/>
          </a:stretch>
        </p:blipFill>
        <p:spPr>
          <a:xfrm>
            <a:off x="2154960" y="1199520"/>
            <a:ext cx="5714640" cy="4260240"/>
          </a:xfrm>
          <a:prstGeom prst="rect">
            <a:avLst/>
          </a:prstGeom>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37" name="Picture 2"/>
          <p:cNvPicPr/>
          <p:nvPr/>
        </p:nvPicPr>
        <p:blipFill>
          <a:blip r:embed="rId1"/>
          <a:stretch>
            <a:fillRect/>
          </a:stretch>
        </p:blipFill>
        <p:spPr>
          <a:xfrm>
            <a:off x="7620120" y="13680"/>
            <a:ext cx="1523520" cy="2050200"/>
          </a:xfrm>
          <a:prstGeom prst="rect">
            <a:avLst/>
          </a:prstGeom>
        </p:spPr>
      </p:pic>
      <p:sp>
        <p:nvSpPr>
          <p:cNvPr id="138" name="CustomShape 1"/>
          <p:cNvSpPr/>
          <p:nvPr/>
        </p:nvSpPr>
        <p:spPr>
          <a:xfrm>
            <a:off x="1835640" y="2440800"/>
            <a:ext cx="6857640" cy="2284920"/>
          </a:xfrm>
          <a:prstGeom prst="rect">
            <a:avLst/>
          </a:prstGeom>
        </p:spPr>
        <p:txBody>
          <a:bodyPr bIns="45000" lIns="90000" rIns="90000" tIns="45000"/>
          <a:p>
            <a:pPr algn="ctr"/>
            <a:r>
              <a:rPr b="1" lang="tr-TR" sz="2400">
                <a:solidFill>
                  <a:srgbClr val="cc0066"/>
                </a:solidFill>
                <a:latin typeface="Century Schoolbook"/>
              </a:rPr>
              <a:t>Mevlana’nın başta Selçuklu Hükümdarlarına ve devrin ileri gelenlerine nasihat için, kendisinden sorulan ve halli istenilen dini ve ilmi konularda açıklayıcı bilgiler vermek için yazdığı 147 adet mektuptur. </a:t>
            </a:r>
            <a:endParaRPr/>
          </a:p>
        </p:txBody>
      </p:sp>
      <p:pic>
        <p:nvPicPr>
          <p:cNvPr descr="" id="139" name="Picture 7"/>
          <p:cNvPicPr/>
          <p:nvPr/>
        </p:nvPicPr>
        <p:blipFill>
          <a:blip r:embed="rId2">
            <a:lum bright="22000" contrast="18000"/>
          </a:blip>
          <a:stretch>
            <a:fillRect/>
          </a:stretch>
        </p:blipFill>
        <p:spPr>
          <a:xfrm>
            <a:off x="3011760" y="909720"/>
            <a:ext cx="4320720" cy="1123560"/>
          </a:xfrm>
          <a:prstGeom prst="rect">
            <a:avLst/>
          </a:prstGeom>
        </p:spPr>
      </p:pic>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0" name="Picture 2"/>
          <p:cNvPicPr/>
          <p:nvPr/>
        </p:nvPicPr>
        <p:blipFill>
          <a:blip r:embed="rId1"/>
          <a:stretch>
            <a:fillRect/>
          </a:stretch>
        </p:blipFill>
        <p:spPr>
          <a:xfrm>
            <a:off x="7620120" y="13680"/>
            <a:ext cx="1523520" cy="2050200"/>
          </a:xfrm>
          <a:prstGeom prst="rect">
            <a:avLst/>
          </a:prstGeom>
        </p:spPr>
      </p:pic>
      <p:sp>
        <p:nvSpPr>
          <p:cNvPr id="141" name="CustomShape 1"/>
          <p:cNvSpPr/>
          <p:nvPr/>
        </p:nvSpPr>
        <p:spPr>
          <a:xfrm>
            <a:off x="3911040" y="5445000"/>
            <a:ext cx="2294640" cy="516960"/>
          </a:xfrm>
          <a:prstGeom prst="rect">
            <a:avLst/>
          </a:prstGeom>
        </p:spPr>
        <p:txBody>
          <a:bodyPr bIns="45000" lIns="90000" rIns="90000" tIns="45000" wrap="none"/>
          <a:p>
            <a:r>
              <a:rPr b="1" lang="tr-TR" sz="2800">
                <a:solidFill>
                  <a:srgbClr val="254061"/>
                </a:solidFill>
                <a:latin typeface="Century Schoolbook"/>
              </a:rPr>
              <a:t>Fİ Hİ MAFİH</a:t>
            </a:r>
            <a:endParaRPr/>
          </a:p>
        </p:txBody>
      </p:sp>
      <p:pic>
        <p:nvPicPr>
          <p:cNvPr descr="" id="142" name="Picture 2"/>
          <p:cNvPicPr/>
          <p:nvPr/>
        </p:nvPicPr>
        <p:blipFill>
          <a:blip r:embed="rId2"/>
          <a:stretch>
            <a:fillRect/>
          </a:stretch>
        </p:blipFill>
        <p:spPr>
          <a:xfrm>
            <a:off x="2511360" y="1187280"/>
            <a:ext cx="5008320" cy="4066560"/>
          </a:xfrm>
          <a:prstGeom prst="rect">
            <a:avLst/>
          </a:prstGeom>
        </p:spPr>
      </p:pic>
      <p:sp>
        <p:nvSpPr>
          <p:cNvPr id="143" name="CustomShape 2"/>
          <p:cNvSpPr/>
          <p:nvPr/>
        </p:nvSpPr>
        <p:spPr>
          <a:xfrm>
            <a:off x="4007880" y="458640"/>
            <a:ext cx="1933200" cy="579240"/>
          </a:xfrm>
          <a:prstGeom prst="rect">
            <a:avLst/>
          </a:prstGeom>
        </p:spPr>
        <p:txBody>
          <a:bodyPr wrap="none"/>
          <a:p>
            <a:pPr algn="ctr"/>
            <a:r>
              <a:rPr lang="tr-TR" sz="3200">
                <a:solidFill>
                  <a:srgbClr val="ffffff"/>
                </a:solidFill>
                <a:latin typeface="Century Schoolbook"/>
              </a:rPr>
              <a:t>ESERLERİ</a:t>
            </a:r>
            <a:endParaRPr/>
          </a:p>
        </p:txBody>
      </p:sp>
    </p:spTree>
  </p:cSld>
  <p:transition spd="med">
    <p:split dir="in" orient="horz"/>
  </p:transition>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4" name="Picture 2"/>
          <p:cNvPicPr/>
          <p:nvPr/>
        </p:nvPicPr>
        <p:blipFill>
          <a:blip r:embed="rId1"/>
          <a:stretch>
            <a:fillRect/>
          </a:stretch>
        </p:blipFill>
        <p:spPr>
          <a:xfrm>
            <a:off x="7620120" y="13680"/>
            <a:ext cx="1523520" cy="2050200"/>
          </a:xfrm>
          <a:prstGeom prst="rect">
            <a:avLst/>
          </a:prstGeom>
        </p:spPr>
      </p:pic>
      <p:sp>
        <p:nvSpPr>
          <p:cNvPr id="145" name="CustomShape 1"/>
          <p:cNvSpPr/>
          <p:nvPr/>
        </p:nvSpPr>
        <p:spPr>
          <a:xfrm>
            <a:off x="2067480" y="2347560"/>
            <a:ext cx="6148080" cy="2768400"/>
          </a:xfrm>
          <a:prstGeom prst="rect">
            <a:avLst/>
          </a:prstGeom>
        </p:spPr>
        <p:txBody>
          <a:bodyPr bIns="45000" lIns="90000" rIns="90000" tIns="45000"/>
          <a:p>
            <a:pPr algn="ctr">
              <a:lnSpc>
                <a:spcPct val="90000"/>
              </a:lnSpc>
            </a:pPr>
            <a:r>
              <a:rPr b="1" lang="tr-TR" sz="2400">
                <a:solidFill>
                  <a:srgbClr val="cc0066"/>
                </a:solidFill>
                <a:latin typeface="Century Schoolbook"/>
              </a:rPr>
              <a:t>Bu eser Mevlana’nın çeşitli meclislerde yaptığı sohbetlerin, oğlu Sultan Veled tarafından toplanması ile meydana gelmiştir. </a:t>
            </a:r>
            <a:endParaRPr/>
          </a:p>
          <a:p>
            <a:pPr algn="ctr">
              <a:lnSpc>
                <a:spcPct val="90000"/>
              </a:lnSpc>
            </a:pPr>
            <a:r>
              <a:rPr b="1" lang="tr-TR" sz="2400">
                <a:solidFill>
                  <a:srgbClr val="cc0066"/>
                </a:solidFill>
                <a:latin typeface="Century Schoolbook"/>
              </a:rPr>
              <a:t>61 bölümden oluşmaktadır. Bu bölümlerden bir kısmı, Selçuklu Veziri Süleyman Pervane’ye hitaben kaleme alınmıştır. </a:t>
            </a:r>
            <a:endParaRPr/>
          </a:p>
        </p:txBody>
      </p:sp>
      <p:pic>
        <p:nvPicPr>
          <p:cNvPr descr="" id="146" name="Picture 7"/>
          <p:cNvPicPr/>
          <p:nvPr/>
        </p:nvPicPr>
        <p:blipFill>
          <a:blip r:embed="rId2">
            <a:lum bright="22000" contrast="18000"/>
          </a:blip>
          <a:stretch>
            <a:fillRect/>
          </a:stretch>
        </p:blipFill>
        <p:spPr>
          <a:xfrm>
            <a:off x="2861640" y="773280"/>
            <a:ext cx="4320720" cy="1123560"/>
          </a:xfrm>
          <a:prstGeom prst="rect">
            <a:avLst/>
          </a:prstGeom>
        </p:spPr>
      </p:pic>
    </p:spTree>
  </p:cSld>
  <p:transition spd="med">
    <p:diamond/>
  </p:transition>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7" name="Picture 2"/>
          <p:cNvPicPr/>
          <p:nvPr/>
        </p:nvPicPr>
        <p:blipFill>
          <a:blip r:embed="rId1"/>
          <a:stretch>
            <a:fillRect/>
          </a:stretch>
        </p:blipFill>
        <p:spPr>
          <a:xfrm>
            <a:off x="7620120" y="13680"/>
            <a:ext cx="1523520" cy="2050200"/>
          </a:xfrm>
          <a:prstGeom prst="rect">
            <a:avLst/>
          </a:prstGeom>
        </p:spPr>
      </p:pic>
      <p:sp>
        <p:nvSpPr>
          <p:cNvPr id="148" name="CustomShape 1"/>
          <p:cNvSpPr/>
          <p:nvPr/>
        </p:nvSpPr>
        <p:spPr>
          <a:xfrm>
            <a:off x="3553200" y="5663160"/>
            <a:ext cx="3175560" cy="516960"/>
          </a:xfrm>
          <a:prstGeom prst="rect">
            <a:avLst/>
          </a:prstGeom>
        </p:spPr>
        <p:txBody>
          <a:bodyPr bIns="45000" lIns="90000" rIns="90000" tIns="45000" wrap="none"/>
          <a:p>
            <a:r>
              <a:rPr b="1" lang="tr-TR" sz="2800">
                <a:solidFill>
                  <a:srgbClr val="254061"/>
                </a:solidFill>
                <a:latin typeface="Century Schoolbook"/>
              </a:rPr>
              <a:t>MECALİS-İ SEB’A</a:t>
            </a:r>
            <a:endParaRPr/>
          </a:p>
        </p:txBody>
      </p:sp>
      <p:sp>
        <p:nvSpPr>
          <p:cNvPr id="149" name="CustomShape 2"/>
          <p:cNvSpPr/>
          <p:nvPr/>
        </p:nvSpPr>
        <p:spPr>
          <a:xfrm>
            <a:off x="3953520" y="540360"/>
            <a:ext cx="1933200" cy="579240"/>
          </a:xfrm>
          <a:prstGeom prst="rect">
            <a:avLst/>
          </a:prstGeom>
        </p:spPr>
        <p:txBody>
          <a:bodyPr wrap="none"/>
          <a:p>
            <a:pPr algn="ctr"/>
            <a:r>
              <a:rPr lang="tr-TR" sz="3200">
                <a:solidFill>
                  <a:srgbClr val="ffffff"/>
                </a:solidFill>
                <a:latin typeface="Century Schoolbook"/>
              </a:rPr>
              <a:t>ESERLERİ</a:t>
            </a:r>
            <a:endParaRPr/>
          </a:p>
        </p:txBody>
      </p:sp>
      <p:pic>
        <p:nvPicPr>
          <p:cNvPr descr="" id="150" name="Picture 2"/>
          <p:cNvPicPr/>
          <p:nvPr/>
        </p:nvPicPr>
        <p:blipFill>
          <a:blip r:embed="rId2"/>
          <a:stretch>
            <a:fillRect/>
          </a:stretch>
        </p:blipFill>
        <p:spPr>
          <a:xfrm>
            <a:off x="2770560" y="1569600"/>
            <a:ext cx="4407840" cy="3821040"/>
          </a:xfrm>
          <a:prstGeom prst="rect">
            <a:avLst/>
          </a:prstGeom>
        </p:spPr>
      </p:pic>
    </p:spTree>
  </p:cSld>
  <p:transition spd="med">
    <p:circle/>
  </p:transition>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TextShape 1"/>
          <p:cNvSpPr txBox="1"/>
          <p:nvPr/>
        </p:nvSpPr>
        <p:spPr>
          <a:xfrm>
            <a:off x="171360" y="0"/>
            <a:ext cx="8604000" cy="6857640"/>
          </a:xfrm>
          <a:prstGeom prst="rect">
            <a:avLst/>
          </a:prstGeom>
        </p:spPr>
        <p:txBody>
          <a:bodyPr bIns="45000" lIns="90000" rIns="90000" tIns="45000"/>
          <a:p>
            <a:endParaRPr/>
          </a:p>
          <a:p>
            <a:pPr lvl="1">
              <a:lnSpc>
                <a:spcPct val="80000"/>
              </a:lnSpc>
              <a:buSzPct val="45000"/>
              <a:buFont typeface="StarSymbol"/>
              <a:buChar char=""/>
            </a:pPr>
            <a:r>
              <a:rPr lang="tr-TR" sz="3300">
                <a:solidFill>
                  <a:srgbClr val="ff0000"/>
                </a:solidFill>
                <a:latin typeface="Century Schoolbook"/>
              </a:rPr>
              <a:t>Mevlana’nın yedi vaazı’nın</a:t>
            </a:r>
            <a:endParaRPr/>
          </a:p>
          <a:p>
            <a:pPr>
              <a:lnSpc>
                <a:spcPct val="80000"/>
              </a:lnSpc>
            </a:pPr>
            <a:r>
              <a:rPr lang="tr-TR" sz="2800">
                <a:solidFill>
                  <a:srgbClr val="000000"/>
                </a:solidFill>
                <a:latin typeface="Century Schoolbook"/>
              </a:rPr>
              <a:t>	</a:t>
            </a:r>
            <a:r>
              <a:rPr lang="tr-TR" sz="2800">
                <a:solidFill>
                  <a:srgbClr val="000000"/>
                </a:solidFill>
                <a:latin typeface="Century Schoolbook"/>
              </a:rPr>
              <a:t>not edilmesinden meydana gelmiştir. Şiiri amaç değil, fikirlerini söylemede bir araç olarak kabul eden Mevlana, yedi meclisinde şerh ettiği Hadis’lerin konuları bakımından tasnifi şöyledir;</a:t>
            </a:r>
            <a:endParaRPr/>
          </a:p>
          <a:p>
            <a:endParaRPr/>
          </a:p>
          <a:p>
            <a:pPr>
              <a:lnSpc>
                <a:spcPct val="80000"/>
              </a:lnSpc>
            </a:pPr>
            <a:r>
              <a:rPr lang="tr-TR" sz="2800">
                <a:solidFill>
                  <a:srgbClr val="00ffff"/>
                </a:solidFill>
                <a:latin typeface="Century Schoolbook"/>
              </a:rPr>
              <a:t>	</a:t>
            </a:r>
            <a:r>
              <a:rPr lang="tr-TR" sz="2800">
                <a:solidFill>
                  <a:srgbClr val="000000"/>
                </a:solidFill>
                <a:latin typeface="Century Schoolbook"/>
              </a:rPr>
              <a:t>a. Doğru yoldan ayrılmış toplumların hangi yolla kurtulacağı.</a:t>
            </a:r>
            <a:r>
              <a:rPr lang="tr-TR" sz="2800">
                <a:solidFill>
                  <a:srgbClr val="00ffff"/>
                </a:solidFill>
                <a:latin typeface="Century Schoolbook"/>
              </a:rPr>
              <a:t>
</a:t>
            </a:r>
            <a:r>
              <a:rPr lang="tr-TR" sz="2800">
                <a:solidFill>
                  <a:srgbClr val="ff0000"/>
                </a:solidFill>
                <a:latin typeface="Century Schoolbook"/>
              </a:rPr>
              <a:t>b. Suçtan kurtuluş. Akıl yolu ile gafletten uyanış</a:t>
            </a:r>
            <a:r>
              <a:rPr lang="tr-TR" sz="2800">
                <a:solidFill>
                  <a:srgbClr val="ffff00"/>
                </a:solidFill>
                <a:latin typeface="Century Schoolbook"/>
              </a:rPr>
              <a:t>.</a:t>
            </a:r>
            <a:r>
              <a:rPr lang="tr-TR" sz="2800">
                <a:solidFill>
                  <a:srgbClr val="000000"/>
                </a:solidFill>
                <a:latin typeface="Century Schoolbook"/>
              </a:rPr>
              <a:t>
</a:t>
            </a:r>
            <a:r>
              <a:rPr lang="tr-TR" sz="2800">
                <a:solidFill>
                  <a:srgbClr val="000000"/>
                </a:solidFill>
                <a:latin typeface="Century Schoolbook"/>
              </a:rPr>
              <a:t>c. İnanç’daki kudret.</a:t>
            </a:r>
            <a:r>
              <a:rPr lang="tr-TR" sz="2800">
                <a:solidFill>
                  <a:srgbClr val="1f497d"/>
                </a:solidFill>
                <a:latin typeface="Century Schoolbook"/>
              </a:rPr>
              <a:t>
</a:t>
            </a:r>
            <a:r>
              <a:rPr lang="tr-TR" sz="2800">
                <a:solidFill>
                  <a:srgbClr val="ff0000"/>
                </a:solidFill>
                <a:latin typeface="Century Schoolbook"/>
              </a:rPr>
              <a:t>d. Tövbe edip doğru yolu bulanlar, Allah’ın sevgili kulları olurlar.</a:t>
            </a:r>
            <a:r>
              <a:rPr lang="tr-TR" sz="2800">
                <a:solidFill>
                  <a:srgbClr val="ffff00"/>
                </a:solidFill>
                <a:latin typeface="Century Schoolbook"/>
              </a:rPr>
              <a:t>
</a:t>
            </a:r>
            <a:r>
              <a:rPr lang="tr-TR" sz="2800">
                <a:solidFill>
                  <a:srgbClr val="000000"/>
                </a:solidFill>
                <a:latin typeface="Century Schoolbook"/>
              </a:rPr>
              <a:t>e. Bilginin değeri.</a:t>
            </a:r>
            <a:r>
              <a:rPr lang="tr-TR" sz="2800">
                <a:solidFill>
                  <a:srgbClr val="000000"/>
                </a:solidFill>
                <a:latin typeface="Century Schoolbook"/>
              </a:rPr>
              <a:t>
</a:t>
            </a:r>
            <a:r>
              <a:rPr lang="tr-TR" sz="2800">
                <a:solidFill>
                  <a:srgbClr val="ff0000"/>
                </a:solidFill>
                <a:latin typeface="Century Schoolbook"/>
              </a:rPr>
              <a:t>f. Gaflete dalış.</a:t>
            </a:r>
            <a:r>
              <a:rPr lang="tr-TR" sz="2800">
                <a:solidFill>
                  <a:srgbClr val="000000"/>
                </a:solidFill>
                <a:latin typeface="Century Schoolbook"/>
              </a:rPr>
              <a:t>
</a:t>
            </a:r>
            <a:r>
              <a:rPr lang="tr-TR" sz="2800">
                <a:solidFill>
                  <a:srgbClr val="000000"/>
                </a:solidFill>
                <a:latin typeface="Century Schoolbook"/>
              </a:rPr>
              <a:t>g. Aklın önemi. </a:t>
            </a:r>
            <a:r>
              <a:rPr lang="tr-TR" sz="2800">
                <a:solidFill>
                  <a:srgbClr val="66ff33"/>
                </a:solidFill>
                <a:latin typeface="Century Schoolbook"/>
              </a:rPr>
              <a:t>
</a:t>
            </a:r>
            <a:endParaRPr/>
          </a:p>
        </p:txBody>
      </p:sp>
    </p:spTree>
  </p:cSld>
  <p:transition spd="med">
    <p:checker dir="horz"/>
  </p:transition>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 name="TextShape 1"/>
          <p:cNvSpPr txBox="1"/>
          <p:nvPr/>
        </p:nvSpPr>
        <p:spPr>
          <a:xfrm>
            <a:off x="457200" y="1600200"/>
            <a:ext cx="4906440" cy="4495320"/>
          </a:xfrm>
          <a:prstGeom prst="rect">
            <a:avLst/>
          </a:prstGeom>
        </p:spPr>
        <p:txBody>
          <a:bodyPr bIns="45000" lIns="90000" rIns="90000" tIns="45000"/>
          <a:p>
            <a:pPr>
              <a:lnSpc>
                <a:spcPct val="90000"/>
              </a:lnSpc>
            </a:pPr>
            <a:r>
              <a:rPr b="1" lang="tr-TR" sz="4800">
                <a:solidFill>
                  <a:srgbClr val="ff0000"/>
                </a:solidFill>
                <a:latin typeface="Century Schoolbook"/>
              </a:rPr>
              <a:t>	</a:t>
            </a:r>
            <a:r>
              <a:rPr b="1" lang="tr-TR" sz="4800">
                <a:solidFill>
                  <a:srgbClr val="ffff00"/>
                </a:solidFill>
                <a:latin typeface="Century Schoolbook"/>
              </a:rPr>
              <a:t>Satrancı öyle oyna ki 700 yıl sonra mat diyesin </a:t>
            </a:r>
            <a:endParaRPr/>
          </a:p>
          <a:p>
            <a:endParaRPr/>
          </a:p>
          <a:p>
            <a:pPr>
              <a:lnSpc>
                <a:spcPct val="90000"/>
              </a:lnSpc>
            </a:pPr>
            <a:r>
              <a:rPr b="1" lang="tr-TR">
                <a:solidFill>
                  <a:srgbClr val="17375e"/>
                </a:solidFill>
                <a:latin typeface="Century Schoolbook"/>
              </a:rPr>
              <a:t>divan-ı kebir’de geçen bu beyit.</a:t>
            </a:r>
            <a:endParaRPr/>
          </a:p>
          <a:p>
            <a:endParaRPr/>
          </a:p>
        </p:txBody>
      </p:sp>
      <p:pic>
        <p:nvPicPr>
          <p:cNvPr descr="" id="153" name="Picture 5"/>
          <p:cNvPicPr/>
          <p:nvPr/>
        </p:nvPicPr>
        <p:blipFill>
          <a:blip r:embed="rId1"/>
          <a:stretch>
            <a:fillRect/>
          </a:stretch>
        </p:blipFill>
        <p:spPr>
          <a:xfrm>
            <a:off x="-108000" y="-171360"/>
            <a:ext cx="761760" cy="5514480"/>
          </a:xfrm>
          <a:prstGeom prst="rect">
            <a:avLst/>
          </a:prstGeom>
        </p:spPr>
      </p:pic>
      <p:pic>
        <p:nvPicPr>
          <p:cNvPr descr="" id="154" name="Picture 6"/>
          <p:cNvPicPr/>
          <p:nvPr/>
        </p:nvPicPr>
        <p:blipFill>
          <a:blip r:embed="rId2"/>
          <a:stretch>
            <a:fillRect/>
          </a:stretch>
        </p:blipFill>
        <p:spPr>
          <a:xfrm>
            <a:off x="-181080" y="549360"/>
            <a:ext cx="761760" cy="5514480"/>
          </a:xfrm>
          <a:prstGeom prst="rect">
            <a:avLst/>
          </a:prstGeom>
        </p:spPr>
      </p:pic>
      <p:pic>
        <p:nvPicPr>
          <p:cNvPr descr="" id="155" name="Picture 7"/>
          <p:cNvPicPr/>
          <p:nvPr/>
        </p:nvPicPr>
        <p:blipFill>
          <a:blip r:embed="rId3"/>
          <a:stretch>
            <a:fillRect/>
          </a:stretch>
        </p:blipFill>
        <p:spPr>
          <a:xfrm>
            <a:off x="1619280" y="333360"/>
            <a:ext cx="5514480" cy="761760"/>
          </a:xfrm>
          <a:prstGeom prst="rect">
            <a:avLst/>
          </a:prstGeom>
        </p:spPr>
      </p:pic>
      <p:pic>
        <p:nvPicPr>
          <p:cNvPr descr="" id="156" name="Picture 5"/>
          <p:cNvPicPr/>
          <p:nvPr/>
        </p:nvPicPr>
        <p:blipFill>
          <a:blip r:embed="rId4"/>
          <a:stretch>
            <a:fillRect/>
          </a:stretch>
        </p:blipFill>
        <p:spPr>
          <a:xfrm>
            <a:off x="5373720" y="1252080"/>
            <a:ext cx="3347640" cy="5078160"/>
          </a:xfrm>
          <a:prstGeom prst="rect">
            <a:avLst/>
          </a:prstGeom>
        </p:spPr>
      </p:pic>
    </p:spTree>
  </p:cSld>
  <p:transition spd="med">
    <p:wedge/>
  </p:transition>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617400" y="4234680"/>
            <a:ext cx="7489440" cy="2110320"/>
          </a:xfrm>
          <a:prstGeom prst="rect">
            <a:avLst/>
          </a:prstGeom>
        </p:spPr>
        <p:txBody>
          <a:bodyPr bIns="45000" lIns="90000" rIns="90000" tIns="45000"/>
          <a:p>
            <a:pPr algn="ctr">
              <a:lnSpc>
                <a:spcPct val="90000"/>
              </a:lnSpc>
            </a:pPr>
            <a:r>
              <a:rPr b="1" lang="tr-TR" sz="3600">
                <a:solidFill>
                  <a:srgbClr val="ffff00"/>
                </a:solidFill>
                <a:latin typeface="Century Schoolbook"/>
              </a:rPr>
              <a:t>Birleşmiş Milletler 1973 yılını dünya Mevlana yılı ilan edilmiştir.</a:t>
            </a:r>
            <a:endParaRPr/>
          </a:p>
          <a:p>
            <a:pPr algn="ctr">
              <a:lnSpc>
                <a:spcPct val="90000"/>
              </a:lnSpc>
            </a:pPr>
            <a:r>
              <a:rPr b="1" lang="tr-TR" sz="3600">
                <a:solidFill>
                  <a:srgbClr val="ffff00"/>
                </a:solidFill>
                <a:latin typeface="Century Schoolbook"/>
              </a:rPr>
              <a:t>(ölümünün 700.yılı)</a:t>
            </a:r>
            <a:endParaRPr/>
          </a:p>
        </p:txBody>
      </p:sp>
      <p:pic>
        <p:nvPicPr>
          <p:cNvPr descr="" id="158" name="Picture 7"/>
          <p:cNvPicPr/>
          <p:nvPr/>
        </p:nvPicPr>
        <p:blipFill>
          <a:blip r:embed="rId1"/>
          <a:stretch>
            <a:fillRect/>
          </a:stretch>
        </p:blipFill>
        <p:spPr>
          <a:xfrm>
            <a:off x="1692360" y="189000"/>
            <a:ext cx="5974920" cy="4752720"/>
          </a:xfrm>
          <a:prstGeom prst="rect">
            <a:avLst/>
          </a:prstGeom>
        </p:spPr>
      </p:pic>
    </p:spTree>
  </p:cSld>
  <p:transition spd="med">
    <p:fade thruBlk="true"/>
  </p:transition>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59" name="Picture 2"/>
          <p:cNvPicPr/>
          <p:nvPr/>
        </p:nvPicPr>
        <p:blipFill>
          <a:blip r:embed="rId1"/>
          <a:stretch>
            <a:fillRect/>
          </a:stretch>
        </p:blipFill>
        <p:spPr>
          <a:xfrm>
            <a:off x="7620120" y="13680"/>
            <a:ext cx="1523520" cy="2050200"/>
          </a:xfrm>
          <a:prstGeom prst="rect">
            <a:avLst/>
          </a:prstGeom>
        </p:spPr>
      </p:pic>
      <p:sp>
        <p:nvSpPr>
          <p:cNvPr id="160" name="CustomShape 1"/>
          <p:cNvSpPr/>
          <p:nvPr/>
        </p:nvSpPr>
        <p:spPr>
          <a:xfrm>
            <a:off x="2698560" y="836280"/>
            <a:ext cx="4286160" cy="518400"/>
          </a:xfrm>
          <a:prstGeom prst="rect">
            <a:avLst/>
          </a:prstGeom>
        </p:spPr>
        <p:txBody>
          <a:bodyPr wrap="none"/>
          <a:p>
            <a:pPr algn="ctr"/>
            <a:r>
              <a:rPr lang="tr-TR" sz="2800">
                <a:solidFill>
                  <a:srgbClr val="ffffff"/>
                </a:solidFill>
                <a:latin typeface="Century Schoolbook"/>
              </a:rPr>
              <a:t>SÖZLERİNDEN SEÇMELER</a:t>
            </a:r>
            <a:endParaRPr/>
          </a:p>
        </p:txBody>
      </p:sp>
      <p:pic>
        <p:nvPicPr>
          <p:cNvPr descr="" id="161" name="Picture 2"/>
          <p:cNvPicPr/>
          <p:nvPr/>
        </p:nvPicPr>
        <p:blipFill>
          <a:blip r:embed="rId2"/>
          <a:stretch>
            <a:fillRect/>
          </a:stretch>
        </p:blipFill>
        <p:spPr>
          <a:xfrm>
            <a:off x="2313720" y="2036520"/>
            <a:ext cx="5735520" cy="4059000"/>
          </a:xfrm>
          <a:prstGeom prst="rect">
            <a:avLst/>
          </a:prstGeom>
        </p:spPr>
      </p:pic>
    </p:spTree>
  </p:cSld>
  <p:transition spd="med">
    <p:push dir="r"/>
  </p:transition>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2" name="Picture 2"/>
          <p:cNvPicPr/>
          <p:nvPr/>
        </p:nvPicPr>
        <p:blipFill>
          <a:blip r:embed="rId1"/>
          <a:stretch>
            <a:fillRect/>
          </a:stretch>
        </p:blipFill>
        <p:spPr>
          <a:xfrm>
            <a:off x="7620120" y="13680"/>
            <a:ext cx="1523520" cy="2050200"/>
          </a:xfrm>
          <a:prstGeom prst="rect">
            <a:avLst/>
          </a:prstGeom>
        </p:spPr>
      </p:pic>
      <p:pic>
        <p:nvPicPr>
          <p:cNvPr descr="" id="163" name="Picture 2"/>
          <p:cNvPicPr/>
          <p:nvPr/>
        </p:nvPicPr>
        <p:blipFill>
          <a:blip r:embed="rId2"/>
          <a:stretch>
            <a:fillRect/>
          </a:stretch>
        </p:blipFill>
        <p:spPr>
          <a:xfrm>
            <a:off x="3076560" y="2806920"/>
            <a:ext cx="3227040" cy="2461320"/>
          </a:xfrm>
          <a:prstGeom prst="rect">
            <a:avLst/>
          </a:prstGeom>
        </p:spPr>
      </p:pic>
      <p:pic>
        <p:nvPicPr>
          <p:cNvPr descr="" id="164" name="Picture 3"/>
          <p:cNvPicPr/>
          <p:nvPr/>
        </p:nvPicPr>
        <p:blipFill>
          <a:blip r:embed="rId3"/>
          <a:stretch>
            <a:fillRect/>
          </a:stretch>
        </p:blipFill>
        <p:spPr>
          <a:xfrm>
            <a:off x="6899400" y="4488840"/>
            <a:ext cx="2105640" cy="2271240"/>
          </a:xfrm>
          <a:prstGeom prst="rect">
            <a:avLst/>
          </a:prstGeom>
        </p:spPr>
      </p:pic>
      <p:pic>
        <p:nvPicPr>
          <p:cNvPr descr="" id="165" name="Picture 4"/>
          <p:cNvPicPr/>
          <p:nvPr/>
        </p:nvPicPr>
        <p:blipFill>
          <a:blip r:embed="rId4"/>
          <a:stretch>
            <a:fillRect/>
          </a:stretch>
        </p:blipFill>
        <p:spPr>
          <a:xfrm>
            <a:off x="1542600" y="138600"/>
            <a:ext cx="2059200" cy="2133360"/>
          </a:xfrm>
          <a:prstGeom prst="rect">
            <a:avLst/>
          </a:prstGeom>
        </p:spPr>
      </p:pic>
      <p:sp>
        <p:nvSpPr>
          <p:cNvPr id="166" name="CustomShape 1"/>
          <p:cNvSpPr/>
          <p:nvPr/>
        </p:nvSpPr>
        <p:spPr>
          <a:xfrm>
            <a:off x="3907080" y="726120"/>
            <a:ext cx="3795840" cy="1311480"/>
          </a:xfrm>
          <a:prstGeom prst="rect">
            <a:avLst/>
          </a:prstGeom>
        </p:spPr>
        <p:txBody>
          <a:bodyPr anchor="ctr"/>
          <a:p>
            <a:pPr algn="just">
              <a:lnSpc>
                <a:spcPct val="100000"/>
              </a:lnSpc>
            </a:pPr>
            <a:r>
              <a:rPr lang="tr-TR" sz="2000">
                <a:solidFill>
                  <a:srgbClr val="cc0066"/>
                </a:solidFill>
                <a:latin typeface="Comic Sans MS"/>
                <a:ea typeface="Times New Roman"/>
              </a:rPr>
              <a:t>Sen uzattığın elini tutmayan ele mi dargınsın, tutmayacak bir ele uzattığın için kendine mi kızgınsın…</a:t>
            </a:r>
            <a:endParaRPr/>
          </a:p>
        </p:txBody>
      </p:sp>
      <p:sp>
        <p:nvSpPr>
          <p:cNvPr id="167" name="CustomShape 2"/>
          <p:cNvSpPr/>
          <p:nvPr/>
        </p:nvSpPr>
        <p:spPr>
          <a:xfrm>
            <a:off x="3476520" y="595728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spTree>
  </p:cSld>
  <p:timing>
    <p:tnLst>
      <p:par>
        <p:cTn dur="indefinite" id="10" nodeType="tmRoot" restart="never">
          <p:childTnLst>
            <p:seq>
              <p:cTn dur="indefinite" id="11" nodeType="mainSeq">
                <p:childTnLst>
                  <p:par>
                    <p:cTn fill="hold" id="12">
                      <p:stCondLst>
                        <p:cond delay="indefinite"/>
                      </p:stCondLst>
                      <p:childTnLst>
                        <p:par>
                          <p:cTn fill="hold" id="13">
                            <p:stCondLst>
                              <p:cond delay="0"/>
                            </p:stCondLst>
                            <p:childTnLst>
                              <p:par>
                                <p:cTn fill="hold" id="14" nodeType="withEffect" presetClass="entr" presetID="27">
                                  <p:stCondLst>
                                    <p:cond delay="0"/>
                                  </p:stCondLst>
                                  <p:childTnLst>
                                    <p:set>
                                      <p:cBhvr>
                                        <p:cTn dur="1" fill="hold" id="15">
                                          <p:stCondLst>
                                            <p:cond delay="0"/>
                                          </p:stCondLst>
                                        </p:cTn>
                                        <p:tgtEl>
                                          <p:spTgt spid="166">
                                            <p:txEl>
                                              <p:pRg end="103" st="0"/>
                                            </p:txEl>
                                          </p:spTgt>
                                        </p:tgtEl>
                                        <p:attrNameLst>
                                          <p:attrName>style.visibility</p:attrName>
                                        </p:attrNameLst>
                                      </p:cBhvr>
                                      <p:to>
                                        <p:strVal val="visible"/>
                                      </p:to>
                                    </p:set>
                                    <p:anim calcmode="discrete" valueType="clr">
                                      <p:cBhvr additive="repl">
                                        <p:cTn dur="80" fill="freeze" id="16"/>
                                        <p:tgtEl>
                                          <p:spTgt spid="166">
                                            <p:txEl>
                                              <p:pRg end="103" st="0"/>
                                            </p:txEl>
                                          </p:spTgt>
                                        </p:tgtEl>
                                        <p:attrNameLst>
                                          <p:attrName/>
                                        </p:attrNameLst>
                                      </p:cBhvr>
                                      <p:tavLst>
                                        <p:tav tm="0">
                                          <p:val>
                                            <p:strVal val="rgb(77,80,-64)"/>
                                          </p:val>
                                        </p:tav>
                                        <p:tav tm="50000">
                                          <p:val>
                                            <p:strVal val="rgb(-1,0,0)"/>
                                          </p:val>
                                        </p:tav>
                                      </p:tavLst>
                                    </p:anim>
                                    <p:anim calcmode="discrete" valueType="clr">
                                      <p:cBhvr additive="repl">
                                        <p:cTn dur="80" fill="freeze" id="17"/>
                                        <p:tgtEl>
                                          <p:spTgt spid="166">
                                            <p:txEl>
                                              <p:pRg end="103" st="0"/>
                                            </p:txEl>
                                          </p:spTgt>
                                        </p:tgtEl>
                                        <p:attrNameLst>
                                          <p:attrName/>
                                        </p:attrNameLst>
                                      </p:cBhvr>
                                      <p:tavLst>
                                        <p:tav tm="0">
                                          <p:val>
                                            <p:strVal val="rgb(77,80,-64)"/>
                                          </p:val>
                                        </p:tav>
                                        <p:tav tm="50000">
                                          <p:val>
                                            <p:strVal val="rgb(-1,0,0)"/>
                                          </p:val>
                                        </p:tav>
                                      </p:tavLst>
                                    </p:anim>
                                    <p:set>
                                      <p:cBhvr>
                                        <p:cTn dur="80" fill="freeze" id="18"/>
                                        <p:tgtEl>
                                          <p:spTgt spid="166">
                                            <p:txEl>
                                              <p:pRg end="103" st="0"/>
                                            </p:txEl>
                                          </p:spTgt>
                                        </p:tgtEl>
                                        <p:attrNameLst>
                                          <p:attrName/>
                                        </p:attrNameLst>
                                      </p:cBhvr>
                                      <p:to/>
                                    </p:set>
                                  </p:childTnLst>
                                </p:cTn>
                              </p:par>
                              <p:par>
                                <p:cTn fill="hold" id="19" nodeType="withEffect" presetClass="entr" presetID="27">
                                  <p:stCondLst>
                                    <p:cond delay="0"/>
                                  </p:stCondLst>
                                  <p:childTnLst>
                                    <p:set>
                                      <p:cBhvr>
                                        <p:cTn dur="1" fill="hold" id="20">
                                          <p:stCondLst>
                                            <p:cond delay="0"/>
                                          </p:stCondLst>
                                        </p:cTn>
                                        <p:tgtEl>
                                          <p:spTgt spid="167"/>
                                        </p:tgtEl>
                                        <p:attrNameLst>
                                          <p:attrName>style.visibility</p:attrName>
                                        </p:attrNameLst>
                                      </p:cBhvr>
                                      <p:to>
                                        <p:strVal val="visible"/>
                                      </p:to>
                                    </p:set>
                                    <p:anim calcmode="discrete" valueType="clr">
                                      <p:cBhvr additive="repl">
                                        <p:cTn dur="80" fill="freeze" id="21"/>
                                        <p:tgtEl>
                                          <p:spTgt spid="167"/>
                                        </p:tgtEl>
                                        <p:attrNameLst>
                                          <p:attrName/>
                                        </p:attrNameLst>
                                      </p:cBhvr>
                                      <p:tavLst>
                                        <p:tav tm="0">
                                          <p:val>
                                            <p:strVal val="rgb(77,80,-64)"/>
                                          </p:val>
                                        </p:tav>
                                        <p:tav tm="50000">
                                          <p:val>
                                            <p:strVal val="rgb(-1,0,0)"/>
                                          </p:val>
                                        </p:tav>
                                      </p:tavLst>
                                    </p:anim>
                                    <p:anim calcmode="discrete" valueType="clr">
                                      <p:cBhvr additive="repl">
                                        <p:cTn dur="80" fill="freeze" id="22"/>
                                        <p:tgtEl>
                                          <p:spTgt spid="167"/>
                                        </p:tgtEl>
                                        <p:attrNameLst>
                                          <p:attrName/>
                                        </p:attrNameLst>
                                      </p:cBhvr>
                                      <p:tavLst>
                                        <p:tav tm="0">
                                          <p:val>
                                            <p:strVal val="rgb(77,80,-64)"/>
                                          </p:val>
                                        </p:tav>
                                        <p:tav tm="50000">
                                          <p:val>
                                            <p:strVal val="rgb(-1,0,0)"/>
                                          </p:val>
                                        </p:tav>
                                      </p:tavLst>
                                    </p:anim>
                                    <p:set>
                                      <p:cBhvr>
                                        <p:cTn dur="80" fill="freeze" id="23"/>
                                        <p:tgtEl>
                                          <p:spTgt spid="167"/>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80" name="Picture 5"/>
          <p:cNvPicPr/>
          <p:nvPr/>
        </p:nvPicPr>
        <p:blipFill>
          <a:blip r:embed="rId1"/>
          <a:stretch>
            <a:fillRect/>
          </a:stretch>
        </p:blipFill>
        <p:spPr>
          <a:xfrm>
            <a:off x="245520" y="0"/>
            <a:ext cx="8675280" cy="1315800"/>
          </a:xfrm>
          <a:prstGeom prst="rect">
            <a:avLst/>
          </a:prstGeom>
        </p:spPr>
      </p:pic>
      <p:pic>
        <p:nvPicPr>
          <p:cNvPr descr="" id="81" name="Picture 5"/>
          <p:cNvPicPr/>
          <p:nvPr/>
        </p:nvPicPr>
        <p:blipFill>
          <a:blip r:embed="rId2"/>
          <a:stretch>
            <a:fillRect/>
          </a:stretch>
        </p:blipFill>
        <p:spPr>
          <a:xfrm>
            <a:off x="238680" y="5541840"/>
            <a:ext cx="8675280" cy="1315800"/>
          </a:xfrm>
          <a:prstGeom prst="rect">
            <a:avLst/>
          </a:prstGeom>
        </p:spPr>
      </p:pic>
      <p:pic>
        <p:nvPicPr>
          <p:cNvPr descr="" id="82" name="Picture 4"/>
          <p:cNvPicPr/>
          <p:nvPr/>
        </p:nvPicPr>
        <p:blipFill>
          <a:blip r:embed="rId3">
            <a:lum bright="34000" contrast="38000"/>
          </a:blip>
          <a:stretch>
            <a:fillRect/>
          </a:stretch>
        </p:blipFill>
        <p:spPr>
          <a:xfrm>
            <a:off x="0" y="1203120"/>
            <a:ext cx="1763280" cy="4495320"/>
          </a:xfrm>
          <a:prstGeom prst="rect">
            <a:avLst/>
          </a:prstGeom>
        </p:spPr>
      </p:pic>
      <p:sp>
        <p:nvSpPr>
          <p:cNvPr id="83" name="CustomShape 1"/>
          <p:cNvSpPr/>
          <p:nvPr/>
        </p:nvSpPr>
        <p:spPr>
          <a:xfrm>
            <a:off x="2019960" y="2156400"/>
            <a:ext cx="6536880" cy="2466360"/>
          </a:xfrm>
          <a:prstGeom prst="rect">
            <a:avLst/>
          </a:prstGeom>
        </p:spPr>
        <p:txBody>
          <a:bodyPr bIns="45000" lIns="90000" rIns="90000" tIns="45000"/>
          <a:p>
            <a:r>
              <a:rPr lang="tr-TR" sz="2600">
                <a:solidFill>
                  <a:srgbClr val="376092"/>
                </a:solidFill>
                <a:latin typeface="Comic Sans MS"/>
              </a:rPr>
              <a:t>Her gün bir yerden göçmek ne iyi, </a:t>
            </a:r>
            <a:r>
              <a:rPr lang="tr-TR" sz="2600">
                <a:solidFill>
                  <a:srgbClr val="376092"/>
                </a:solidFill>
                <a:latin typeface="Comic Sans MS"/>
              </a:rPr>
              <a:t>
</a:t>
            </a:r>
            <a:r>
              <a:rPr lang="tr-TR" sz="2600">
                <a:solidFill>
                  <a:srgbClr val="376092"/>
                </a:solidFill>
                <a:latin typeface="Comic Sans MS"/>
              </a:rPr>
              <a:t>Her gün bir yere konmak ne güzel</a:t>
            </a:r>
            <a:r>
              <a:rPr lang="tr-TR" sz="2600">
                <a:solidFill>
                  <a:srgbClr val="376092"/>
                </a:solidFill>
                <a:latin typeface="Comic Sans MS"/>
              </a:rPr>
              <a:t>
</a:t>
            </a:r>
            <a:r>
              <a:rPr lang="tr-TR" sz="2600">
                <a:solidFill>
                  <a:srgbClr val="376092"/>
                </a:solidFill>
                <a:latin typeface="Comic Sans MS"/>
              </a:rPr>
              <a:t>Bulanmadan,donmadan akmak ne hoş,</a:t>
            </a:r>
            <a:r>
              <a:rPr lang="tr-TR" sz="2600">
                <a:solidFill>
                  <a:srgbClr val="376092"/>
                </a:solidFill>
                <a:latin typeface="Comic Sans MS"/>
              </a:rPr>
              <a:t>
</a:t>
            </a:r>
            <a:r>
              <a:rPr b="1" lang="tr-TR" sz="2600">
                <a:solidFill>
                  <a:srgbClr val="376092"/>
                </a:solidFill>
                <a:latin typeface="Comic Sans MS"/>
              </a:rPr>
              <a:t>Dünle beraber gitti cancağızım;</a:t>
            </a:r>
            <a:r>
              <a:rPr b="1" lang="tr-TR" sz="2600">
                <a:solidFill>
                  <a:srgbClr val="376092"/>
                </a:solidFill>
                <a:latin typeface="Comic Sans MS"/>
              </a:rPr>
              <a:t>
</a:t>
            </a:r>
            <a:r>
              <a:rPr b="1" lang="tr-TR" sz="2600">
                <a:solidFill>
                  <a:srgbClr val="376092"/>
                </a:solidFill>
                <a:latin typeface="Comic Sans MS"/>
              </a:rPr>
              <a:t>Ne kadar söz varsa düne ait,</a:t>
            </a:r>
            <a:r>
              <a:rPr b="1" lang="tr-TR" sz="2600">
                <a:solidFill>
                  <a:srgbClr val="376092"/>
                </a:solidFill>
                <a:latin typeface="Comic Sans MS"/>
              </a:rPr>
              <a:t>
</a:t>
            </a:r>
            <a:r>
              <a:rPr b="1" lang="tr-TR" sz="2600">
                <a:solidFill>
                  <a:srgbClr val="376092"/>
                </a:solidFill>
                <a:latin typeface="Comic Sans MS"/>
              </a:rPr>
              <a:t>Şimdi yeni şeyler söylemek lazım.</a:t>
            </a:r>
            <a:endParaRPr/>
          </a:p>
        </p:txBody>
      </p:sp>
      <p:pic>
        <p:nvPicPr>
          <p:cNvPr descr="" id="84" name="Picture 59"/>
          <p:cNvPicPr/>
          <p:nvPr/>
        </p:nvPicPr>
        <p:blipFill>
          <a:blip r:embed="rId4"/>
          <a:stretch>
            <a:fillRect/>
          </a:stretch>
        </p:blipFill>
        <p:spPr>
          <a:xfrm>
            <a:off x="7997760" y="5227200"/>
            <a:ext cx="771120" cy="569520"/>
          </a:xfrm>
          <a:prstGeom prst="rect">
            <a:avLst/>
          </a:prstGeom>
        </p:spPr>
      </p:pic>
      <p:pic>
        <p:nvPicPr>
          <p:cNvPr descr="" id="85" name="Picture 59"/>
          <p:cNvPicPr/>
          <p:nvPr/>
        </p:nvPicPr>
        <p:blipFill>
          <a:blip r:embed="rId5"/>
          <a:stretch>
            <a:fillRect/>
          </a:stretch>
        </p:blipFill>
        <p:spPr>
          <a:xfrm>
            <a:off x="1389240" y="5250960"/>
            <a:ext cx="771120" cy="569520"/>
          </a:xfrm>
          <a:prstGeom prst="rect">
            <a:avLst/>
          </a:prstGeom>
        </p:spPr>
      </p:pic>
      <p:pic>
        <p:nvPicPr>
          <p:cNvPr descr="" id="86" name="Picture 59"/>
          <p:cNvPicPr/>
          <p:nvPr/>
        </p:nvPicPr>
        <p:blipFill>
          <a:blip r:embed="rId6"/>
          <a:stretch>
            <a:fillRect/>
          </a:stretch>
        </p:blipFill>
        <p:spPr>
          <a:xfrm>
            <a:off x="1375560" y="1129320"/>
            <a:ext cx="771120" cy="569520"/>
          </a:xfrm>
          <a:prstGeom prst="rect">
            <a:avLst/>
          </a:prstGeom>
        </p:spPr>
      </p:pic>
      <p:pic>
        <p:nvPicPr>
          <p:cNvPr descr="" id="87" name="Picture 59"/>
          <p:cNvPicPr/>
          <p:nvPr/>
        </p:nvPicPr>
        <p:blipFill>
          <a:blip r:embed="rId7"/>
          <a:stretch>
            <a:fillRect/>
          </a:stretch>
        </p:blipFill>
        <p:spPr>
          <a:xfrm>
            <a:off x="7790040" y="1184040"/>
            <a:ext cx="771120" cy="569520"/>
          </a:xfrm>
          <a:prstGeom prst="rect">
            <a:avLst/>
          </a:prstGeom>
        </p:spPr>
      </p:pic>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8" name="Picture 2"/>
          <p:cNvPicPr/>
          <p:nvPr/>
        </p:nvPicPr>
        <p:blipFill>
          <a:blip r:embed="rId1"/>
          <a:stretch>
            <a:fillRect/>
          </a:stretch>
        </p:blipFill>
        <p:spPr>
          <a:xfrm>
            <a:off x="7620120" y="13680"/>
            <a:ext cx="1523520" cy="2050200"/>
          </a:xfrm>
          <a:prstGeom prst="rect">
            <a:avLst/>
          </a:prstGeom>
        </p:spPr>
      </p:pic>
      <p:pic>
        <p:nvPicPr>
          <p:cNvPr descr="" id="169" name="Picture 3"/>
          <p:cNvPicPr/>
          <p:nvPr/>
        </p:nvPicPr>
        <p:blipFill>
          <a:blip r:embed="rId2"/>
          <a:stretch>
            <a:fillRect/>
          </a:stretch>
        </p:blipFill>
        <p:spPr>
          <a:xfrm>
            <a:off x="6899400" y="4488840"/>
            <a:ext cx="2105640" cy="2271240"/>
          </a:xfrm>
          <a:prstGeom prst="rect">
            <a:avLst/>
          </a:prstGeom>
        </p:spPr>
      </p:pic>
      <p:pic>
        <p:nvPicPr>
          <p:cNvPr descr="" id="170" name="Picture 4"/>
          <p:cNvPicPr/>
          <p:nvPr/>
        </p:nvPicPr>
        <p:blipFill>
          <a:blip r:embed="rId3"/>
          <a:stretch>
            <a:fillRect/>
          </a:stretch>
        </p:blipFill>
        <p:spPr>
          <a:xfrm>
            <a:off x="1542600" y="138600"/>
            <a:ext cx="2059200" cy="2133360"/>
          </a:xfrm>
          <a:prstGeom prst="rect">
            <a:avLst/>
          </a:prstGeom>
        </p:spPr>
      </p:pic>
      <p:sp>
        <p:nvSpPr>
          <p:cNvPr id="171" name="CustomShape 1"/>
          <p:cNvSpPr/>
          <p:nvPr/>
        </p:nvSpPr>
        <p:spPr>
          <a:xfrm>
            <a:off x="3893040" y="505800"/>
            <a:ext cx="3795840" cy="1616400"/>
          </a:xfrm>
          <a:prstGeom prst="rect">
            <a:avLst/>
          </a:prstGeom>
        </p:spPr>
        <p:txBody>
          <a:bodyPr anchor="ctr"/>
          <a:p>
            <a:pPr algn="just">
              <a:lnSpc>
                <a:spcPct val="100000"/>
              </a:lnSpc>
            </a:pPr>
            <a:r>
              <a:rPr lang="tr-TR" sz="2000">
                <a:solidFill>
                  <a:srgbClr val="cc0066"/>
                </a:solidFill>
                <a:latin typeface="Comic Sans MS"/>
                <a:ea typeface="Times New Roman"/>
              </a:rPr>
              <a:t>Bazı insanlar vardır ki selam verirler ve selamlarından is kokusu gelir.Bazılarıda vardır ki selam verirler ve onların selamından misk kokusu gelir…</a:t>
            </a:r>
            <a:endParaRPr/>
          </a:p>
        </p:txBody>
      </p:sp>
      <p:sp>
        <p:nvSpPr>
          <p:cNvPr id="172" name="CustomShape 2"/>
          <p:cNvSpPr/>
          <p:nvPr/>
        </p:nvSpPr>
        <p:spPr>
          <a:xfrm>
            <a:off x="3476520" y="595728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173" name="Picture 2"/>
          <p:cNvPicPr/>
          <p:nvPr/>
        </p:nvPicPr>
        <p:blipFill>
          <a:blip r:embed="rId4"/>
          <a:stretch>
            <a:fillRect/>
          </a:stretch>
        </p:blipFill>
        <p:spPr>
          <a:xfrm>
            <a:off x="2865960" y="2620440"/>
            <a:ext cx="3684600" cy="3091680"/>
          </a:xfrm>
          <a:prstGeom prst="rect">
            <a:avLst/>
          </a:prstGeom>
        </p:spPr>
      </p:pic>
    </p:spTree>
  </p:cSld>
  <p:transition>
    <p:split dir="in" orient="horz"/>
  </p:transition>
  <p:timing>
    <p:tnLst>
      <p:par>
        <p:cTn dur="indefinite" id="24" nodeType="tmRoot" restart="never">
          <p:childTnLst>
            <p:seq>
              <p:cTn dur="indefinite" id="25" nodeType="mainSeq">
                <p:childTnLst>
                  <p:par>
                    <p:cTn fill="hold" id="26">
                      <p:stCondLst>
                        <p:cond delay="indefinite"/>
                      </p:stCondLst>
                      <p:childTnLst>
                        <p:par>
                          <p:cTn fill="hold" id="27">
                            <p:stCondLst>
                              <p:cond delay="0"/>
                            </p:stCondLst>
                            <p:childTnLst>
                              <p:par>
                                <p:cTn fill="hold" id="28" nodeType="withEffect" presetClass="entr" presetID="27">
                                  <p:stCondLst>
                                    <p:cond delay="0"/>
                                  </p:stCondLst>
                                  <p:childTnLst>
                                    <p:set>
                                      <p:cBhvr>
                                        <p:cTn dur="1" fill="hold" id="29">
                                          <p:stCondLst>
                                            <p:cond delay="0"/>
                                          </p:stCondLst>
                                        </p:cTn>
                                        <p:tgtEl>
                                          <p:spTgt spid="171">
                                            <p:txEl>
                                              <p:pRg end="149" st="0"/>
                                            </p:txEl>
                                          </p:spTgt>
                                        </p:tgtEl>
                                        <p:attrNameLst>
                                          <p:attrName>style.visibility</p:attrName>
                                        </p:attrNameLst>
                                      </p:cBhvr>
                                      <p:to>
                                        <p:strVal val="visible"/>
                                      </p:to>
                                    </p:set>
                                    <p:anim calcmode="discrete" valueType="clr">
                                      <p:cBhvr additive="repl">
                                        <p:cTn dur="80" fill="freeze" id="30"/>
                                        <p:tgtEl>
                                          <p:spTgt spid="171">
                                            <p:txEl>
                                              <p:pRg end="149" st="0"/>
                                            </p:txEl>
                                          </p:spTgt>
                                        </p:tgtEl>
                                        <p:attrNameLst>
                                          <p:attrName/>
                                        </p:attrNameLst>
                                      </p:cBhvr>
                                      <p:tavLst>
                                        <p:tav tm="0">
                                          <p:val>
                                            <p:strVal val="rgb(77,80,-64)"/>
                                          </p:val>
                                        </p:tav>
                                        <p:tav tm="50000">
                                          <p:val>
                                            <p:strVal val="rgb(-1,0,0)"/>
                                          </p:val>
                                        </p:tav>
                                      </p:tavLst>
                                    </p:anim>
                                    <p:anim calcmode="discrete" valueType="clr">
                                      <p:cBhvr additive="repl">
                                        <p:cTn dur="80" fill="freeze" id="31"/>
                                        <p:tgtEl>
                                          <p:spTgt spid="171">
                                            <p:txEl>
                                              <p:pRg end="149" st="0"/>
                                            </p:txEl>
                                          </p:spTgt>
                                        </p:tgtEl>
                                        <p:attrNameLst>
                                          <p:attrName/>
                                        </p:attrNameLst>
                                      </p:cBhvr>
                                      <p:tavLst>
                                        <p:tav tm="0">
                                          <p:val>
                                            <p:strVal val="rgb(77,80,-64)"/>
                                          </p:val>
                                        </p:tav>
                                        <p:tav tm="50000">
                                          <p:val>
                                            <p:strVal val="rgb(-1,0,0)"/>
                                          </p:val>
                                        </p:tav>
                                      </p:tavLst>
                                    </p:anim>
                                    <p:set>
                                      <p:cBhvr>
                                        <p:cTn dur="80" fill="freeze" id="32"/>
                                        <p:tgtEl>
                                          <p:spTgt spid="171">
                                            <p:txEl>
                                              <p:pRg end="149" st="0"/>
                                            </p:txEl>
                                          </p:spTgt>
                                        </p:tgtEl>
                                        <p:attrNameLst>
                                          <p:attrName/>
                                        </p:attrNameLst>
                                      </p:cBhvr>
                                      <p:to/>
                                    </p:set>
                                  </p:childTnLst>
                                </p:cTn>
                              </p:par>
                              <p:par>
                                <p:cTn fill="hold" id="33" nodeType="withEffect" presetClass="entr" presetID="27">
                                  <p:stCondLst>
                                    <p:cond delay="0"/>
                                  </p:stCondLst>
                                  <p:childTnLst>
                                    <p:set>
                                      <p:cBhvr>
                                        <p:cTn dur="1" fill="hold" id="34">
                                          <p:stCondLst>
                                            <p:cond delay="0"/>
                                          </p:stCondLst>
                                        </p:cTn>
                                        <p:tgtEl>
                                          <p:spTgt spid="172"/>
                                        </p:tgtEl>
                                        <p:attrNameLst>
                                          <p:attrName>style.visibility</p:attrName>
                                        </p:attrNameLst>
                                      </p:cBhvr>
                                      <p:to>
                                        <p:strVal val="visible"/>
                                      </p:to>
                                    </p:set>
                                    <p:anim calcmode="discrete" valueType="clr">
                                      <p:cBhvr additive="repl">
                                        <p:cTn dur="80" fill="freeze" id="35"/>
                                        <p:tgtEl>
                                          <p:spTgt spid="172"/>
                                        </p:tgtEl>
                                        <p:attrNameLst>
                                          <p:attrName/>
                                        </p:attrNameLst>
                                      </p:cBhvr>
                                      <p:tavLst>
                                        <p:tav tm="0">
                                          <p:val>
                                            <p:strVal val="rgb(77,80,-64)"/>
                                          </p:val>
                                        </p:tav>
                                        <p:tav tm="50000">
                                          <p:val>
                                            <p:strVal val="rgb(-1,0,0)"/>
                                          </p:val>
                                        </p:tav>
                                      </p:tavLst>
                                    </p:anim>
                                    <p:anim calcmode="discrete" valueType="clr">
                                      <p:cBhvr additive="repl">
                                        <p:cTn dur="80" fill="freeze" id="36"/>
                                        <p:tgtEl>
                                          <p:spTgt spid="172"/>
                                        </p:tgtEl>
                                        <p:attrNameLst>
                                          <p:attrName/>
                                        </p:attrNameLst>
                                      </p:cBhvr>
                                      <p:tavLst>
                                        <p:tav tm="0">
                                          <p:val>
                                            <p:strVal val="rgb(77,80,-64)"/>
                                          </p:val>
                                        </p:tav>
                                        <p:tav tm="50000">
                                          <p:val>
                                            <p:strVal val="rgb(-1,0,0)"/>
                                          </p:val>
                                        </p:tav>
                                      </p:tavLst>
                                    </p:anim>
                                    <p:set>
                                      <p:cBhvr>
                                        <p:cTn dur="80" fill="freeze" id="37"/>
                                        <p:tgtEl>
                                          <p:spTgt spid="172"/>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74" name="Picture 2"/>
          <p:cNvPicPr/>
          <p:nvPr/>
        </p:nvPicPr>
        <p:blipFill>
          <a:blip r:embed="rId1"/>
          <a:stretch>
            <a:fillRect/>
          </a:stretch>
        </p:blipFill>
        <p:spPr>
          <a:xfrm>
            <a:off x="7620120" y="13680"/>
            <a:ext cx="1523520" cy="2050200"/>
          </a:xfrm>
          <a:prstGeom prst="rect">
            <a:avLst/>
          </a:prstGeom>
        </p:spPr>
      </p:pic>
      <p:pic>
        <p:nvPicPr>
          <p:cNvPr descr="" id="175" name="Picture 3"/>
          <p:cNvPicPr/>
          <p:nvPr/>
        </p:nvPicPr>
        <p:blipFill>
          <a:blip r:embed="rId2"/>
          <a:stretch>
            <a:fillRect/>
          </a:stretch>
        </p:blipFill>
        <p:spPr>
          <a:xfrm>
            <a:off x="6899400" y="4488840"/>
            <a:ext cx="2105640" cy="2271240"/>
          </a:xfrm>
          <a:prstGeom prst="rect">
            <a:avLst/>
          </a:prstGeom>
        </p:spPr>
      </p:pic>
      <p:pic>
        <p:nvPicPr>
          <p:cNvPr descr="" id="176" name="Picture 4"/>
          <p:cNvPicPr/>
          <p:nvPr/>
        </p:nvPicPr>
        <p:blipFill>
          <a:blip r:embed="rId3"/>
          <a:stretch>
            <a:fillRect/>
          </a:stretch>
        </p:blipFill>
        <p:spPr>
          <a:xfrm>
            <a:off x="1542600" y="138600"/>
            <a:ext cx="2059200" cy="2133360"/>
          </a:xfrm>
          <a:prstGeom prst="rect">
            <a:avLst/>
          </a:prstGeom>
        </p:spPr>
      </p:pic>
      <p:sp>
        <p:nvSpPr>
          <p:cNvPr id="177" name="CustomShape 1"/>
          <p:cNvSpPr/>
          <p:nvPr/>
        </p:nvSpPr>
        <p:spPr>
          <a:xfrm>
            <a:off x="3476520" y="595728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sp>
        <p:nvSpPr>
          <p:cNvPr id="178" name="CustomShape 2"/>
          <p:cNvSpPr/>
          <p:nvPr/>
        </p:nvSpPr>
        <p:spPr>
          <a:xfrm>
            <a:off x="3671280" y="356400"/>
            <a:ext cx="3795840" cy="1921320"/>
          </a:xfrm>
          <a:prstGeom prst="rect">
            <a:avLst/>
          </a:prstGeom>
        </p:spPr>
        <p:txBody>
          <a:bodyPr anchor="ctr"/>
          <a:p>
            <a:pPr algn="just"/>
            <a:r>
              <a:rPr b="1" i="1" lang="tr-TR" sz="2000">
                <a:solidFill>
                  <a:srgbClr val="cc0066"/>
                </a:solidFill>
                <a:latin typeface="Century Schoolbook"/>
              </a:rPr>
              <a:t>Yüz binlerce birbirine benzeyenleri seyret de aralarında ki yetmiş yıllık farka dikkat et.  İki şey birbirine benzeyebilir: Acı su da berraktır, tatlı su da</a:t>
            </a:r>
            <a:r>
              <a:rPr b="1" lang="tr-TR" sz="2000">
                <a:solidFill>
                  <a:srgbClr val="cc0066"/>
                </a:solidFill>
                <a:latin typeface="Comic Sans MS"/>
                <a:ea typeface="Times New Roman"/>
              </a:rPr>
              <a:t>…</a:t>
            </a:r>
            <a:endParaRPr/>
          </a:p>
        </p:txBody>
      </p:sp>
      <p:pic>
        <p:nvPicPr>
          <p:cNvPr descr="" id="179" name="Picture 2"/>
          <p:cNvPicPr/>
          <p:nvPr/>
        </p:nvPicPr>
        <p:blipFill>
          <a:blip r:embed="rId4"/>
          <a:stretch>
            <a:fillRect/>
          </a:stretch>
        </p:blipFill>
        <p:spPr>
          <a:xfrm>
            <a:off x="2898000" y="2858400"/>
            <a:ext cx="3379680" cy="2613960"/>
          </a:xfrm>
          <a:prstGeom prst="rect">
            <a:avLst/>
          </a:prstGeom>
        </p:spPr>
      </p:pic>
    </p:spTree>
  </p:cSld>
  <p:transition>
    <p:checker dir="vert"/>
  </p:transition>
  <p:timing>
    <p:tnLst>
      <p:par>
        <p:cTn dur="indefinite" id="38" nodeType="tmRoot" restart="never">
          <p:childTnLst>
            <p:seq>
              <p:cTn dur="indefinite" id="39" nodeType="mainSeq">
                <p:childTnLst>
                  <p:par>
                    <p:cTn fill="hold" id="40">
                      <p:stCondLst>
                        <p:cond delay="indefinite"/>
                      </p:stCondLst>
                      <p:childTnLst>
                        <p:par>
                          <p:cTn fill="hold" id="41">
                            <p:stCondLst>
                              <p:cond delay="0"/>
                            </p:stCondLst>
                            <p:childTnLst>
                              <p:par>
                                <p:cTn fill="hold" id="42" nodeType="withEffect" presetClass="entr" presetID="27">
                                  <p:stCondLst>
                                    <p:cond delay="0"/>
                                  </p:stCondLst>
                                  <p:childTnLst>
                                    <p:set>
                                      <p:cBhvr>
                                        <p:cTn dur="1" fill="hold" id="43">
                                          <p:stCondLst>
                                            <p:cond delay="0"/>
                                          </p:stCondLst>
                                        </p:cTn>
                                        <p:tgtEl>
                                          <p:spTgt spid="177"/>
                                        </p:tgtEl>
                                        <p:attrNameLst>
                                          <p:attrName>style.visibility</p:attrName>
                                        </p:attrNameLst>
                                      </p:cBhvr>
                                      <p:to>
                                        <p:strVal val="visible"/>
                                      </p:to>
                                    </p:set>
                                    <p:anim calcmode="discrete" valueType="clr">
                                      <p:cBhvr additive="repl">
                                        <p:cTn dur="80" fill="freeze" id="44"/>
                                        <p:tgtEl>
                                          <p:spTgt spid="177"/>
                                        </p:tgtEl>
                                        <p:attrNameLst>
                                          <p:attrName/>
                                        </p:attrNameLst>
                                      </p:cBhvr>
                                      <p:tavLst>
                                        <p:tav tm="0">
                                          <p:val>
                                            <p:strVal val="rgb(77,80,-64)"/>
                                          </p:val>
                                        </p:tav>
                                        <p:tav tm="50000">
                                          <p:val>
                                            <p:strVal val="rgb(-1,0,0)"/>
                                          </p:val>
                                        </p:tav>
                                      </p:tavLst>
                                    </p:anim>
                                    <p:anim calcmode="discrete" valueType="clr">
                                      <p:cBhvr additive="repl">
                                        <p:cTn dur="80" fill="freeze" id="45"/>
                                        <p:tgtEl>
                                          <p:spTgt spid="177"/>
                                        </p:tgtEl>
                                        <p:attrNameLst>
                                          <p:attrName/>
                                        </p:attrNameLst>
                                      </p:cBhvr>
                                      <p:tavLst>
                                        <p:tav tm="0">
                                          <p:val>
                                            <p:strVal val="rgb(77,80,-64)"/>
                                          </p:val>
                                        </p:tav>
                                        <p:tav tm="50000">
                                          <p:val>
                                            <p:strVal val="rgb(-1,0,0)"/>
                                          </p:val>
                                        </p:tav>
                                      </p:tavLst>
                                    </p:anim>
                                    <p:set>
                                      <p:cBhvr>
                                        <p:cTn dur="80" fill="freeze" id="46"/>
                                        <p:tgtEl>
                                          <p:spTgt spid="177"/>
                                        </p:tgtEl>
                                        <p:attrNameLst>
                                          <p:attrName/>
                                        </p:attrNameLst>
                                      </p:cBhvr>
                                      <p:to/>
                                    </p:set>
                                  </p:childTnLst>
                                </p:cTn>
                              </p:par>
                              <p:par>
                                <p:cTn fill="hold" id="47" nodeType="withEffect" presetClass="entr" presetID="27">
                                  <p:stCondLst>
                                    <p:cond delay="0"/>
                                  </p:stCondLst>
                                  <p:childTnLst>
                                    <p:set>
                                      <p:cBhvr>
                                        <p:cTn dur="1" fill="hold" id="48">
                                          <p:stCondLst>
                                            <p:cond delay="0"/>
                                          </p:stCondLst>
                                        </p:cTn>
                                        <p:tgtEl>
                                          <p:spTgt spid="178">
                                            <p:txEl>
                                              <p:pRg end="158" st="0"/>
                                            </p:txEl>
                                          </p:spTgt>
                                        </p:tgtEl>
                                        <p:attrNameLst>
                                          <p:attrName>style.visibility</p:attrName>
                                        </p:attrNameLst>
                                      </p:cBhvr>
                                      <p:to>
                                        <p:strVal val="visible"/>
                                      </p:to>
                                    </p:set>
                                    <p:anim calcmode="discrete" valueType="clr">
                                      <p:cBhvr additive="repl">
                                        <p:cTn dur="80" fill="freeze" id="49"/>
                                        <p:tgtEl>
                                          <p:spTgt spid="178">
                                            <p:txEl>
                                              <p:pRg end="158" st="0"/>
                                            </p:txEl>
                                          </p:spTgt>
                                        </p:tgtEl>
                                        <p:attrNameLst>
                                          <p:attrName/>
                                        </p:attrNameLst>
                                      </p:cBhvr>
                                      <p:tavLst>
                                        <p:tav tm="0">
                                          <p:val>
                                            <p:strVal val="rgb(77,80,-64)"/>
                                          </p:val>
                                        </p:tav>
                                        <p:tav tm="50000">
                                          <p:val>
                                            <p:strVal val="rgb(-1,0,0)"/>
                                          </p:val>
                                        </p:tav>
                                      </p:tavLst>
                                    </p:anim>
                                    <p:anim calcmode="discrete" valueType="clr">
                                      <p:cBhvr additive="repl">
                                        <p:cTn dur="80" fill="freeze" id="50"/>
                                        <p:tgtEl>
                                          <p:spTgt spid="178">
                                            <p:txEl>
                                              <p:pRg end="158" st="0"/>
                                            </p:txEl>
                                          </p:spTgt>
                                        </p:tgtEl>
                                        <p:attrNameLst>
                                          <p:attrName/>
                                        </p:attrNameLst>
                                      </p:cBhvr>
                                      <p:tavLst>
                                        <p:tav tm="0">
                                          <p:val>
                                            <p:strVal val="rgb(77,80,-64)"/>
                                          </p:val>
                                        </p:tav>
                                        <p:tav tm="50000">
                                          <p:val>
                                            <p:strVal val="rgb(-1,0,0)"/>
                                          </p:val>
                                        </p:tav>
                                      </p:tavLst>
                                    </p:anim>
                                    <p:set>
                                      <p:cBhvr>
                                        <p:cTn dur="80" fill="freeze" id="51"/>
                                        <p:tgtEl>
                                          <p:spTgt spid="178">
                                            <p:txEl>
                                              <p:pRg end="158" st="0"/>
                                            </p:txEl>
                                          </p:spTgt>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80" name="Picture 2"/>
          <p:cNvPicPr/>
          <p:nvPr/>
        </p:nvPicPr>
        <p:blipFill>
          <a:blip r:embed="rId1"/>
          <a:stretch>
            <a:fillRect/>
          </a:stretch>
        </p:blipFill>
        <p:spPr>
          <a:xfrm>
            <a:off x="7620120" y="13680"/>
            <a:ext cx="1523520" cy="2050200"/>
          </a:xfrm>
          <a:prstGeom prst="rect">
            <a:avLst/>
          </a:prstGeom>
        </p:spPr>
      </p:pic>
      <p:pic>
        <p:nvPicPr>
          <p:cNvPr descr="" id="181" name="Picture 3"/>
          <p:cNvPicPr/>
          <p:nvPr/>
        </p:nvPicPr>
        <p:blipFill>
          <a:blip r:embed="rId2"/>
          <a:stretch>
            <a:fillRect/>
          </a:stretch>
        </p:blipFill>
        <p:spPr>
          <a:xfrm>
            <a:off x="6899400" y="4488840"/>
            <a:ext cx="2105640" cy="2271240"/>
          </a:xfrm>
          <a:prstGeom prst="rect">
            <a:avLst/>
          </a:prstGeom>
        </p:spPr>
      </p:pic>
      <p:pic>
        <p:nvPicPr>
          <p:cNvPr descr="" id="182" name="Picture 4"/>
          <p:cNvPicPr/>
          <p:nvPr/>
        </p:nvPicPr>
        <p:blipFill>
          <a:blip r:embed="rId3"/>
          <a:stretch>
            <a:fillRect/>
          </a:stretch>
        </p:blipFill>
        <p:spPr>
          <a:xfrm>
            <a:off x="1542600" y="138600"/>
            <a:ext cx="2059200" cy="2133360"/>
          </a:xfrm>
          <a:prstGeom prst="rect">
            <a:avLst/>
          </a:prstGeom>
        </p:spPr>
      </p:pic>
      <p:sp>
        <p:nvSpPr>
          <p:cNvPr id="183" name="CustomShape 1"/>
          <p:cNvSpPr/>
          <p:nvPr/>
        </p:nvSpPr>
        <p:spPr>
          <a:xfrm>
            <a:off x="3726720" y="794160"/>
            <a:ext cx="3795840" cy="1006560"/>
          </a:xfrm>
          <a:prstGeom prst="rect">
            <a:avLst/>
          </a:prstGeom>
        </p:spPr>
        <p:txBody>
          <a:bodyPr anchor="ctr"/>
          <a:p>
            <a:pPr algn="just"/>
            <a:r>
              <a:rPr b="1" i="1" lang="tr-TR" sz="2000">
                <a:solidFill>
                  <a:srgbClr val="cc0066"/>
                </a:solidFill>
                <a:latin typeface="Century Schoolbook"/>
              </a:rPr>
              <a:t>Ömründen nasibin, kendini Sevgiliden mesut bulduğun andan ibarettir</a:t>
            </a:r>
            <a:r>
              <a:rPr b="1" lang="tr-TR" sz="2000">
                <a:solidFill>
                  <a:srgbClr val="cc0066"/>
                </a:solidFill>
                <a:latin typeface="Comic Sans MS"/>
                <a:ea typeface="Times New Roman"/>
              </a:rPr>
              <a:t>…</a:t>
            </a:r>
            <a:endParaRPr/>
          </a:p>
        </p:txBody>
      </p:sp>
      <p:sp>
        <p:nvSpPr>
          <p:cNvPr id="184" name="CustomShape 2"/>
          <p:cNvSpPr/>
          <p:nvPr/>
        </p:nvSpPr>
        <p:spPr>
          <a:xfrm>
            <a:off x="3476520" y="628488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185" name="Picture 2"/>
          <p:cNvPicPr/>
          <p:nvPr/>
        </p:nvPicPr>
        <p:blipFill>
          <a:blip r:embed="rId4"/>
          <a:stretch>
            <a:fillRect/>
          </a:stretch>
        </p:blipFill>
        <p:spPr>
          <a:xfrm>
            <a:off x="2907000" y="2552040"/>
            <a:ext cx="3657240" cy="3514320"/>
          </a:xfrm>
          <a:prstGeom prst="rect">
            <a:avLst/>
          </a:prstGeom>
        </p:spPr>
      </p:pic>
    </p:spTree>
  </p:cSld>
  <p:transition>
    <p:blinds dir="vert"/>
  </p:transition>
  <p:timing>
    <p:tnLst>
      <p:par>
        <p:cTn dur="indefinite" id="52" nodeType="tmRoot" restart="never">
          <p:childTnLst>
            <p:seq>
              <p:cTn dur="indefinite" id="53" nodeType="mainSeq">
                <p:childTnLst>
                  <p:par>
                    <p:cTn fill="hold" id="54">
                      <p:stCondLst>
                        <p:cond delay="indefinite"/>
                      </p:stCondLst>
                      <p:childTnLst>
                        <p:par>
                          <p:cTn fill="hold" id="55">
                            <p:stCondLst>
                              <p:cond delay="0"/>
                            </p:stCondLst>
                            <p:childTnLst>
                              <p:par>
                                <p:cTn fill="hold" id="56" nodeType="withEffect" presetClass="entr" presetID="27">
                                  <p:stCondLst>
                                    <p:cond delay="0"/>
                                  </p:stCondLst>
                                  <p:childTnLst>
                                    <p:set>
                                      <p:cBhvr>
                                        <p:cTn dur="1" fill="hold" id="57">
                                          <p:stCondLst>
                                            <p:cond delay="0"/>
                                          </p:stCondLst>
                                        </p:cTn>
                                        <p:tgtEl>
                                          <p:spTgt spid="183">
                                            <p:txEl>
                                              <p:pRg end="69" st="0"/>
                                            </p:txEl>
                                          </p:spTgt>
                                        </p:tgtEl>
                                        <p:attrNameLst>
                                          <p:attrName>style.visibility</p:attrName>
                                        </p:attrNameLst>
                                      </p:cBhvr>
                                      <p:to>
                                        <p:strVal val="visible"/>
                                      </p:to>
                                    </p:set>
                                    <p:anim calcmode="discrete" valueType="clr">
                                      <p:cBhvr additive="repl">
                                        <p:cTn dur="80" fill="freeze" id="58"/>
                                        <p:tgtEl>
                                          <p:spTgt spid="183">
                                            <p:txEl>
                                              <p:pRg end="69" st="0"/>
                                            </p:txEl>
                                          </p:spTgt>
                                        </p:tgtEl>
                                        <p:attrNameLst>
                                          <p:attrName/>
                                        </p:attrNameLst>
                                      </p:cBhvr>
                                      <p:tavLst>
                                        <p:tav tm="0">
                                          <p:val>
                                            <p:strVal val="rgb(77,80,-64)"/>
                                          </p:val>
                                        </p:tav>
                                        <p:tav tm="50000">
                                          <p:val>
                                            <p:strVal val="rgb(-1,0,0)"/>
                                          </p:val>
                                        </p:tav>
                                      </p:tavLst>
                                    </p:anim>
                                    <p:anim calcmode="discrete" valueType="clr">
                                      <p:cBhvr additive="repl">
                                        <p:cTn dur="80" fill="freeze" id="59"/>
                                        <p:tgtEl>
                                          <p:spTgt spid="183">
                                            <p:txEl>
                                              <p:pRg end="69" st="0"/>
                                            </p:txEl>
                                          </p:spTgt>
                                        </p:tgtEl>
                                        <p:attrNameLst>
                                          <p:attrName/>
                                        </p:attrNameLst>
                                      </p:cBhvr>
                                      <p:tavLst>
                                        <p:tav tm="0">
                                          <p:val>
                                            <p:strVal val="rgb(77,80,-64)"/>
                                          </p:val>
                                        </p:tav>
                                        <p:tav tm="50000">
                                          <p:val>
                                            <p:strVal val="rgb(-1,0,0)"/>
                                          </p:val>
                                        </p:tav>
                                      </p:tavLst>
                                    </p:anim>
                                    <p:set>
                                      <p:cBhvr>
                                        <p:cTn dur="80" fill="freeze" id="60"/>
                                        <p:tgtEl>
                                          <p:spTgt spid="183">
                                            <p:txEl>
                                              <p:pRg end="69" st="0"/>
                                            </p:txEl>
                                          </p:spTgt>
                                        </p:tgtEl>
                                        <p:attrNameLst>
                                          <p:attrName/>
                                        </p:attrNameLst>
                                      </p:cBhvr>
                                      <p:to/>
                                    </p:set>
                                  </p:childTnLst>
                                </p:cTn>
                              </p:par>
                              <p:par>
                                <p:cTn fill="hold" id="61" nodeType="withEffect" presetClass="entr" presetID="27">
                                  <p:stCondLst>
                                    <p:cond delay="0"/>
                                  </p:stCondLst>
                                  <p:childTnLst>
                                    <p:set>
                                      <p:cBhvr>
                                        <p:cTn dur="1" fill="hold" id="62">
                                          <p:stCondLst>
                                            <p:cond delay="0"/>
                                          </p:stCondLst>
                                        </p:cTn>
                                        <p:tgtEl>
                                          <p:spTgt spid="184"/>
                                        </p:tgtEl>
                                        <p:attrNameLst>
                                          <p:attrName>style.visibility</p:attrName>
                                        </p:attrNameLst>
                                      </p:cBhvr>
                                      <p:to>
                                        <p:strVal val="visible"/>
                                      </p:to>
                                    </p:set>
                                    <p:anim calcmode="discrete" valueType="clr">
                                      <p:cBhvr additive="repl">
                                        <p:cTn dur="80" fill="freeze" id="63"/>
                                        <p:tgtEl>
                                          <p:spTgt spid="184"/>
                                        </p:tgtEl>
                                        <p:attrNameLst>
                                          <p:attrName/>
                                        </p:attrNameLst>
                                      </p:cBhvr>
                                      <p:tavLst>
                                        <p:tav tm="0">
                                          <p:val>
                                            <p:strVal val="rgb(77,80,-64)"/>
                                          </p:val>
                                        </p:tav>
                                        <p:tav tm="50000">
                                          <p:val>
                                            <p:strVal val="rgb(-1,0,0)"/>
                                          </p:val>
                                        </p:tav>
                                      </p:tavLst>
                                    </p:anim>
                                    <p:anim calcmode="discrete" valueType="clr">
                                      <p:cBhvr additive="repl">
                                        <p:cTn dur="80" fill="freeze" id="64"/>
                                        <p:tgtEl>
                                          <p:spTgt spid="184"/>
                                        </p:tgtEl>
                                        <p:attrNameLst>
                                          <p:attrName/>
                                        </p:attrNameLst>
                                      </p:cBhvr>
                                      <p:tavLst>
                                        <p:tav tm="0">
                                          <p:val>
                                            <p:strVal val="rgb(77,80,-64)"/>
                                          </p:val>
                                        </p:tav>
                                        <p:tav tm="50000">
                                          <p:val>
                                            <p:strVal val="rgb(-1,0,0)"/>
                                          </p:val>
                                        </p:tav>
                                      </p:tavLst>
                                    </p:anim>
                                    <p:set>
                                      <p:cBhvr>
                                        <p:cTn dur="80" fill="freeze" id="65"/>
                                        <p:tgtEl>
                                          <p:spTgt spid="184"/>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86" name="Picture 2"/>
          <p:cNvPicPr/>
          <p:nvPr/>
        </p:nvPicPr>
        <p:blipFill>
          <a:blip r:embed="rId1"/>
          <a:stretch>
            <a:fillRect/>
          </a:stretch>
        </p:blipFill>
        <p:spPr>
          <a:xfrm>
            <a:off x="7620120" y="13680"/>
            <a:ext cx="1523520" cy="2050200"/>
          </a:xfrm>
          <a:prstGeom prst="rect">
            <a:avLst/>
          </a:prstGeom>
        </p:spPr>
      </p:pic>
      <p:pic>
        <p:nvPicPr>
          <p:cNvPr descr="" id="187" name="Picture 3"/>
          <p:cNvPicPr/>
          <p:nvPr/>
        </p:nvPicPr>
        <p:blipFill>
          <a:blip r:embed="rId2"/>
          <a:stretch>
            <a:fillRect/>
          </a:stretch>
        </p:blipFill>
        <p:spPr>
          <a:xfrm>
            <a:off x="6899400" y="4488840"/>
            <a:ext cx="2105640" cy="2271240"/>
          </a:xfrm>
          <a:prstGeom prst="rect">
            <a:avLst/>
          </a:prstGeom>
        </p:spPr>
      </p:pic>
      <p:pic>
        <p:nvPicPr>
          <p:cNvPr descr="" id="188" name="Picture 4"/>
          <p:cNvPicPr/>
          <p:nvPr/>
        </p:nvPicPr>
        <p:blipFill>
          <a:blip r:embed="rId3"/>
          <a:stretch>
            <a:fillRect/>
          </a:stretch>
        </p:blipFill>
        <p:spPr>
          <a:xfrm>
            <a:off x="1542600" y="138600"/>
            <a:ext cx="2059200" cy="2133360"/>
          </a:xfrm>
          <a:prstGeom prst="rect">
            <a:avLst/>
          </a:prstGeom>
        </p:spPr>
      </p:pic>
      <p:sp>
        <p:nvSpPr>
          <p:cNvPr id="189" name="CustomShape 1"/>
          <p:cNvSpPr/>
          <p:nvPr/>
        </p:nvSpPr>
        <p:spPr>
          <a:xfrm>
            <a:off x="3685320" y="547560"/>
            <a:ext cx="3795840" cy="1616400"/>
          </a:xfrm>
          <a:prstGeom prst="rect">
            <a:avLst/>
          </a:prstGeom>
        </p:spPr>
        <p:txBody>
          <a:bodyPr anchor="ctr"/>
          <a:p>
            <a:pPr algn="just"/>
            <a:r>
              <a:rPr b="1" i="1" lang="tr-TR" sz="2000">
                <a:solidFill>
                  <a:srgbClr val="cc0066"/>
                </a:solidFill>
                <a:latin typeface="Century Schoolbook"/>
              </a:rPr>
              <a:t>Yeşilliklerden, çiçeklerden meydana gelen bahçe geçici, fakat akıldan meydana gelen gül bahçesi hep yeşil ve güzeldir</a:t>
            </a:r>
            <a:r>
              <a:rPr b="1" lang="tr-TR" sz="2000">
                <a:solidFill>
                  <a:srgbClr val="cc0066"/>
                </a:solidFill>
                <a:latin typeface="Comic Sans MS"/>
                <a:ea typeface="Times New Roman"/>
              </a:rPr>
              <a:t>…</a:t>
            </a:r>
            <a:endParaRPr/>
          </a:p>
        </p:txBody>
      </p:sp>
      <p:sp>
        <p:nvSpPr>
          <p:cNvPr id="190" name="CustomShape 2"/>
          <p:cNvSpPr/>
          <p:nvPr/>
        </p:nvSpPr>
        <p:spPr>
          <a:xfrm>
            <a:off x="3476520" y="621684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191" name="Picture 2"/>
          <p:cNvPicPr/>
          <p:nvPr/>
        </p:nvPicPr>
        <p:blipFill>
          <a:blip r:embed="rId4"/>
          <a:stretch>
            <a:fillRect/>
          </a:stretch>
        </p:blipFill>
        <p:spPr>
          <a:xfrm>
            <a:off x="3327120" y="2442960"/>
            <a:ext cx="3155400" cy="3546360"/>
          </a:xfrm>
          <a:prstGeom prst="rect">
            <a:avLst/>
          </a:prstGeom>
        </p:spPr>
      </p:pic>
    </p:spTree>
  </p:cSld>
  <p:timing>
    <p:tnLst>
      <p:par>
        <p:cTn dur="indefinite" id="66" nodeType="tmRoot" restart="never">
          <p:childTnLst>
            <p:seq>
              <p:cTn dur="indefinite" id="67" nodeType="mainSeq">
                <p:childTnLst>
                  <p:par>
                    <p:cTn fill="hold" id="68">
                      <p:stCondLst>
                        <p:cond delay="indefinite"/>
                      </p:stCondLst>
                      <p:childTnLst>
                        <p:par>
                          <p:cTn fill="hold" id="69">
                            <p:stCondLst>
                              <p:cond delay="0"/>
                            </p:stCondLst>
                            <p:childTnLst>
                              <p:par>
                                <p:cTn fill="hold" id="70" nodeType="withEffect" presetClass="entr" presetID="27">
                                  <p:stCondLst>
                                    <p:cond delay="0"/>
                                  </p:stCondLst>
                                  <p:childTnLst>
                                    <p:set>
                                      <p:cBhvr>
                                        <p:cTn dur="1" fill="hold" id="71">
                                          <p:stCondLst>
                                            <p:cond delay="0"/>
                                          </p:stCondLst>
                                        </p:cTn>
                                        <p:tgtEl>
                                          <p:spTgt spid="189">
                                            <p:txEl>
                                              <p:pRg end="119" st="0"/>
                                            </p:txEl>
                                          </p:spTgt>
                                        </p:tgtEl>
                                        <p:attrNameLst>
                                          <p:attrName>style.visibility</p:attrName>
                                        </p:attrNameLst>
                                      </p:cBhvr>
                                      <p:to>
                                        <p:strVal val="visible"/>
                                      </p:to>
                                    </p:set>
                                    <p:anim calcmode="discrete" valueType="clr">
                                      <p:cBhvr additive="repl">
                                        <p:cTn dur="80" fill="freeze" id="72"/>
                                        <p:tgtEl>
                                          <p:spTgt spid="189">
                                            <p:txEl>
                                              <p:pRg end="119" st="0"/>
                                            </p:txEl>
                                          </p:spTgt>
                                        </p:tgtEl>
                                        <p:attrNameLst>
                                          <p:attrName/>
                                        </p:attrNameLst>
                                      </p:cBhvr>
                                      <p:tavLst>
                                        <p:tav tm="0">
                                          <p:val>
                                            <p:strVal val="rgb(77,80,-64)"/>
                                          </p:val>
                                        </p:tav>
                                        <p:tav tm="50000">
                                          <p:val>
                                            <p:strVal val="rgb(-1,0,0)"/>
                                          </p:val>
                                        </p:tav>
                                      </p:tavLst>
                                    </p:anim>
                                    <p:anim calcmode="discrete" valueType="clr">
                                      <p:cBhvr additive="repl">
                                        <p:cTn dur="80" fill="freeze" id="73"/>
                                        <p:tgtEl>
                                          <p:spTgt spid="189">
                                            <p:txEl>
                                              <p:pRg end="119" st="0"/>
                                            </p:txEl>
                                          </p:spTgt>
                                        </p:tgtEl>
                                        <p:attrNameLst>
                                          <p:attrName/>
                                        </p:attrNameLst>
                                      </p:cBhvr>
                                      <p:tavLst>
                                        <p:tav tm="0">
                                          <p:val>
                                            <p:strVal val="rgb(77,80,-64)"/>
                                          </p:val>
                                        </p:tav>
                                        <p:tav tm="50000">
                                          <p:val>
                                            <p:strVal val="rgb(-1,0,0)"/>
                                          </p:val>
                                        </p:tav>
                                      </p:tavLst>
                                    </p:anim>
                                    <p:set>
                                      <p:cBhvr>
                                        <p:cTn dur="80" fill="freeze" id="74"/>
                                        <p:tgtEl>
                                          <p:spTgt spid="189">
                                            <p:txEl>
                                              <p:pRg end="119" st="0"/>
                                            </p:txEl>
                                          </p:spTgt>
                                        </p:tgtEl>
                                        <p:attrNameLst>
                                          <p:attrName/>
                                        </p:attrNameLst>
                                      </p:cBhvr>
                                      <p:to/>
                                    </p:set>
                                  </p:childTnLst>
                                </p:cTn>
                              </p:par>
                              <p:par>
                                <p:cTn fill="hold" id="75" nodeType="withEffect" presetClass="entr" presetID="27">
                                  <p:stCondLst>
                                    <p:cond delay="0"/>
                                  </p:stCondLst>
                                  <p:childTnLst>
                                    <p:set>
                                      <p:cBhvr>
                                        <p:cTn dur="1" fill="hold" id="76">
                                          <p:stCondLst>
                                            <p:cond delay="0"/>
                                          </p:stCondLst>
                                        </p:cTn>
                                        <p:tgtEl>
                                          <p:spTgt spid="190"/>
                                        </p:tgtEl>
                                        <p:attrNameLst>
                                          <p:attrName>style.visibility</p:attrName>
                                        </p:attrNameLst>
                                      </p:cBhvr>
                                      <p:to>
                                        <p:strVal val="visible"/>
                                      </p:to>
                                    </p:set>
                                    <p:anim calcmode="discrete" valueType="clr">
                                      <p:cBhvr additive="repl">
                                        <p:cTn dur="80" fill="freeze" id="77"/>
                                        <p:tgtEl>
                                          <p:spTgt spid="190"/>
                                        </p:tgtEl>
                                        <p:attrNameLst>
                                          <p:attrName/>
                                        </p:attrNameLst>
                                      </p:cBhvr>
                                      <p:tavLst>
                                        <p:tav tm="0">
                                          <p:val>
                                            <p:strVal val="rgb(77,80,-64)"/>
                                          </p:val>
                                        </p:tav>
                                        <p:tav tm="50000">
                                          <p:val>
                                            <p:strVal val="rgb(-1,0,0)"/>
                                          </p:val>
                                        </p:tav>
                                      </p:tavLst>
                                    </p:anim>
                                    <p:anim calcmode="discrete" valueType="clr">
                                      <p:cBhvr additive="repl">
                                        <p:cTn dur="80" fill="freeze" id="78"/>
                                        <p:tgtEl>
                                          <p:spTgt spid="190"/>
                                        </p:tgtEl>
                                        <p:attrNameLst>
                                          <p:attrName/>
                                        </p:attrNameLst>
                                      </p:cBhvr>
                                      <p:tavLst>
                                        <p:tav tm="0">
                                          <p:val>
                                            <p:strVal val="rgb(77,80,-64)"/>
                                          </p:val>
                                        </p:tav>
                                        <p:tav tm="50000">
                                          <p:val>
                                            <p:strVal val="rgb(-1,0,0)"/>
                                          </p:val>
                                        </p:tav>
                                      </p:tavLst>
                                    </p:anim>
                                    <p:set>
                                      <p:cBhvr>
                                        <p:cTn dur="80" fill="freeze" id="79"/>
                                        <p:tgtEl>
                                          <p:spTgt spid="190"/>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92" name="Picture 2"/>
          <p:cNvPicPr/>
          <p:nvPr/>
        </p:nvPicPr>
        <p:blipFill>
          <a:blip r:embed="rId1"/>
          <a:stretch>
            <a:fillRect/>
          </a:stretch>
        </p:blipFill>
        <p:spPr>
          <a:xfrm>
            <a:off x="7620120" y="13680"/>
            <a:ext cx="1523520" cy="2050200"/>
          </a:xfrm>
          <a:prstGeom prst="rect">
            <a:avLst/>
          </a:prstGeom>
        </p:spPr>
      </p:pic>
      <p:pic>
        <p:nvPicPr>
          <p:cNvPr descr="" id="193" name="Picture 3"/>
          <p:cNvPicPr/>
          <p:nvPr/>
        </p:nvPicPr>
        <p:blipFill>
          <a:blip r:embed="rId2"/>
          <a:stretch>
            <a:fillRect/>
          </a:stretch>
        </p:blipFill>
        <p:spPr>
          <a:xfrm>
            <a:off x="6899400" y="4488840"/>
            <a:ext cx="2105640" cy="2271240"/>
          </a:xfrm>
          <a:prstGeom prst="rect">
            <a:avLst/>
          </a:prstGeom>
        </p:spPr>
      </p:pic>
      <p:pic>
        <p:nvPicPr>
          <p:cNvPr descr="" id="194" name="Picture 4"/>
          <p:cNvPicPr/>
          <p:nvPr/>
        </p:nvPicPr>
        <p:blipFill>
          <a:blip r:embed="rId3"/>
          <a:stretch>
            <a:fillRect/>
          </a:stretch>
        </p:blipFill>
        <p:spPr>
          <a:xfrm>
            <a:off x="1542600" y="138600"/>
            <a:ext cx="2059200" cy="2133360"/>
          </a:xfrm>
          <a:prstGeom prst="rect">
            <a:avLst/>
          </a:prstGeom>
        </p:spPr>
      </p:pic>
      <p:sp>
        <p:nvSpPr>
          <p:cNvPr id="195" name="CustomShape 1"/>
          <p:cNvSpPr/>
          <p:nvPr/>
        </p:nvSpPr>
        <p:spPr>
          <a:xfrm>
            <a:off x="3685320" y="576720"/>
            <a:ext cx="3795840" cy="1616400"/>
          </a:xfrm>
          <a:prstGeom prst="rect">
            <a:avLst/>
          </a:prstGeom>
        </p:spPr>
        <p:txBody>
          <a:bodyPr anchor="ctr"/>
          <a:p>
            <a:pPr algn="just"/>
            <a:r>
              <a:rPr b="1" i="1" lang="tr-TR" sz="2000">
                <a:solidFill>
                  <a:srgbClr val="cc0066"/>
                </a:solidFill>
                <a:latin typeface="Century Schoolbook"/>
              </a:rPr>
              <a:t>Nice bilginler vardır ki gerçek bilgiden, hakiki irfandan nasipsizdirler. Bu ilim sahipleri, bilgi hafızıdır, bilgi sevgilisi değil</a:t>
            </a:r>
            <a:r>
              <a:rPr b="1" lang="tr-TR" sz="2000">
                <a:solidFill>
                  <a:srgbClr val="cc0066"/>
                </a:solidFill>
                <a:latin typeface="Comic Sans MS"/>
                <a:ea typeface="Times New Roman"/>
              </a:rPr>
              <a:t>…</a:t>
            </a:r>
            <a:endParaRPr/>
          </a:p>
        </p:txBody>
      </p:sp>
      <p:sp>
        <p:nvSpPr>
          <p:cNvPr id="196" name="CustomShape 2"/>
          <p:cNvSpPr/>
          <p:nvPr/>
        </p:nvSpPr>
        <p:spPr>
          <a:xfrm>
            <a:off x="3476520" y="621684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197" name="Picture 2"/>
          <p:cNvPicPr/>
          <p:nvPr/>
        </p:nvPicPr>
        <p:blipFill>
          <a:blip r:embed="rId4"/>
          <a:stretch>
            <a:fillRect/>
          </a:stretch>
        </p:blipFill>
        <p:spPr>
          <a:xfrm>
            <a:off x="2692440" y="2824920"/>
            <a:ext cx="3680640" cy="2800440"/>
          </a:xfrm>
          <a:prstGeom prst="rect">
            <a:avLst/>
          </a:prstGeom>
        </p:spPr>
      </p:pic>
    </p:spTree>
  </p:cSld>
  <p:transition>
    <p:split dir="in" orient="horz"/>
  </p:transition>
  <p:timing>
    <p:tnLst>
      <p:par>
        <p:cTn dur="indefinite" id="80" nodeType="tmRoot" restart="never">
          <p:childTnLst>
            <p:seq>
              <p:cTn dur="indefinite" id="81" nodeType="mainSeq">
                <p:childTnLst>
                  <p:par>
                    <p:cTn fill="hold" id="82">
                      <p:stCondLst>
                        <p:cond delay="indefinite"/>
                      </p:stCondLst>
                      <p:childTnLst>
                        <p:par>
                          <p:cTn fill="hold" id="83">
                            <p:stCondLst>
                              <p:cond delay="0"/>
                            </p:stCondLst>
                            <p:childTnLst>
                              <p:par>
                                <p:cTn fill="hold" id="84" nodeType="withEffect" presetClass="entr" presetID="27">
                                  <p:stCondLst>
                                    <p:cond delay="0"/>
                                  </p:stCondLst>
                                  <p:childTnLst>
                                    <p:set>
                                      <p:cBhvr>
                                        <p:cTn dur="1" fill="hold" id="85">
                                          <p:stCondLst>
                                            <p:cond delay="0"/>
                                          </p:stCondLst>
                                        </p:cTn>
                                        <p:tgtEl>
                                          <p:spTgt spid="195">
                                            <p:txEl>
                                              <p:pRg end="133" st="0"/>
                                            </p:txEl>
                                          </p:spTgt>
                                        </p:tgtEl>
                                        <p:attrNameLst>
                                          <p:attrName>style.visibility</p:attrName>
                                        </p:attrNameLst>
                                      </p:cBhvr>
                                      <p:to>
                                        <p:strVal val="visible"/>
                                      </p:to>
                                    </p:set>
                                    <p:anim calcmode="discrete" valueType="clr">
                                      <p:cBhvr additive="repl">
                                        <p:cTn dur="80" fill="freeze" id="86"/>
                                        <p:tgtEl>
                                          <p:spTgt spid="195">
                                            <p:txEl>
                                              <p:pRg end="133" st="0"/>
                                            </p:txEl>
                                          </p:spTgt>
                                        </p:tgtEl>
                                        <p:attrNameLst>
                                          <p:attrName/>
                                        </p:attrNameLst>
                                      </p:cBhvr>
                                      <p:tavLst>
                                        <p:tav tm="0">
                                          <p:val>
                                            <p:strVal val="rgb(77,80,-64)"/>
                                          </p:val>
                                        </p:tav>
                                        <p:tav tm="50000">
                                          <p:val>
                                            <p:strVal val="rgb(-1,0,0)"/>
                                          </p:val>
                                        </p:tav>
                                      </p:tavLst>
                                    </p:anim>
                                    <p:anim calcmode="discrete" valueType="clr">
                                      <p:cBhvr additive="repl">
                                        <p:cTn dur="80" fill="freeze" id="87"/>
                                        <p:tgtEl>
                                          <p:spTgt spid="195">
                                            <p:txEl>
                                              <p:pRg end="133" st="0"/>
                                            </p:txEl>
                                          </p:spTgt>
                                        </p:tgtEl>
                                        <p:attrNameLst>
                                          <p:attrName/>
                                        </p:attrNameLst>
                                      </p:cBhvr>
                                      <p:tavLst>
                                        <p:tav tm="0">
                                          <p:val>
                                            <p:strVal val="rgb(77,80,-64)"/>
                                          </p:val>
                                        </p:tav>
                                        <p:tav tm="50000">
                                          <p:val>
                                            <p:strVal val="rgb(-1,0,0)"/>
                                          </p:val>
                                        </p:tav>
                                      </p:tavLst>
                                    </p:anim>
                                    <p:set>
                                      <p:cBhvr>
                                        <p:cTn dur="80" fill="freeze" id="88"/>
                                        <p:tgtEl>
                                          <p:spTgt spid="195">
                                            <p:txEl>
                                              <p:pRg end="133" st="0"/>
                                            </p:txEl>
                                          </p:spTgt>
                                        </p:tgtEl>
                                        <p:attrNameLst>
                                          <p:attrName/>
                                        </p:attrNameLst>
                                      </p:cBhvr>
                                      <p:to/>
                                    </p:set>
                                  </p:childTnLst>
                                </p:cTn>
                              </p:par>
                              <p:par>
                                <p:cTn fill="hold" id="89" nodeType="withEffect" presetClass="entr" presetID="27">
                                  <p:stCondLst>
                                    <p:cond delay="0"/>
                                  </p:stCondLst>
                                  <p:childTnLst>
                                    <p:set>
                                      <p:cBhvr>
                                        <p:cTn dur="1" fill="hold" id="90">
                                          <p:stCondLst>
                                            <p:cond delay="0"/>
                                          </p:stCondLst>
                                        </p:cTn>
                                        <p:tgtEl>
                                          <p:spTgt spid="196"/>
                                        </p:tgtEl>
                                        <p:attrNameLst>
                                          <p:attrName>style.visibility</p:attrName>
                                        </p:attrNameLst>
                                      </p:cBhvr>
                                      <p:to>
                                        <p:strVal val="visible"/>
                                      </p:to>
                                    </p:set>
                                    <p:anim calcmode="discrete" valueType="clr">
                                      <p:cBhvr additive="repl">
                                        <p:cTn dur="80" fill="freeze" id="91"/>
                                        <p:tgtEl>
                                          <p:spTgt spid="196"/>
                                        </p:tgtEl>
                                        <p:attrNameLst>
                                          <p:attrName/>
                                        </p:attrNameLst>
                                      </p:cBhvr>
                                      <p:tavLst>
                                        <p:tav tm="0">
                                          <p:val>
                                            <p:strVal val="rgb(77,80,-64)"/>
                                          </p:val>
                                        </p:tav>
                                        <p:tav tm="50000">
                                          <p:val>
                                            <p:strVal val="rgb(-1,0,0)"/>
                                          </p:val>
                                        </p:tav>
                                      </p:tavLst>
                                    </p:anim>
                                    <p:anim calcmode="discrete" valueType="clr">
                                      <p:cBhvr additive="repl">
                                        <p:cTn dur="80" fill="freeze" id="92"/>
                                        <p:tgtEl>
                                          <p:spTgt spid="196"/>
                                        </p:tgtEl>
                                        <p:attrNameLst>
                                          <p:attrName/>
                                        </p:attrNameLst>
                                      </p:cBhvr>
                                      <p:tavLst>
                                        <p:tav tm="0">
                                          <p:val>
                                            <p:strVal val="rgb(77,80,-64)"/>
                                          </p:val>
                                        </p:tav>
                                        <p:tav tm="50000">
                                          <p:val>
                                            <p:strVal val="rgb(-1,0,0)"/>
                                          </p:val>
                                        </p:tav>
                                      </p:tavLst>
                                    </p:anim>
                                    <p:set>
                                      <p:cBhvr>
                                        <p:cTn dur="80" fill="freeze" id="93"/>
                                        <p:tgtEl>
                                          <p:spTgt spid="196"/>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98" name="Picture 2"/>
          <p:cNvPicPr/>
          <p:nvPr/>
        </p:nvPicPr>
        <p:blipFill>
          <a:blip r:embed="rId1"/>
          <a:stretch>
            <a:fillRect/>
          </a:stretch>
        </p:blipFill>
        <p:spPr>
          <a:xfrm>
            <a:off x="7620120" y="13680"/>
            <a:ext cx="1523520" cy="2050200"/>
          </a:xfrm>
          <a:prstGeom prst="rect">
            <a:avLst/>
          </a:prstGeom>
        </p:spPr>
      </p:pic>
      <p:pic>
        <p:nvPicPr>
          <p:cNvPr descr="" id="199" name="Picture 3"/>
          <p:cNvPicPr/>
          <p:nvPr/>
        </p:nvPicPr>
        <p:blipFill>
          <a:blip r:embed="rId2"/>
          <a:stretch>
            <a:fillRect/>
          </a:stretch>
        </p:blipFill>
        <p:spPr>
          <a:xfrm>
            <a:off x="6899400" y="4488840"/>
            <a:ext cx="2105640" cy="2271240"/>
          </a:xfrm>
          <a:prstGeom prst="rect">
            <a:avLst/>
          </a:prstGeom>
        </p:spPr>
      </p:pic>
      <p:pic>
        <p:nvPicPr>
          <p:cNvPr descr="" id="200" name="Picture 4"/>
          <p:cNvPicPr/>
          <p:nvPr/>
        </p:nvPicPr>
        <p:blipFill>
          <a:blip r:embed="rId3"/>
          <a:stretch>
            <a:fillRect/>
          </a:stretch>
        </p:blipFill>
        <p:spPr>
          <a:xfrm>
            <a:off x="1542600" y="138600"/>
            <a:ext cx="2059200" cy="2133360"/>
          </a:xfrm>
          <a:prstGeom prst="rect">
            <a:avLst/>
          </a:prstGeom>
        </p:spPr>
      </p:pic>
      <p:sp>
        <p:nvSpPr>
          <p:cNvPr id="201" name="CustomShape 1"/>
          <p:cNvSpPr/>
          <p:nvPr/>
        </p:nvSpPr>
        <p:spPr>
          <a:xfrm>
            <a:off x="3740760" y="1014120"/>
            <a:ext cx="3795840" cy="701640"/>
          </a:xfrm>
          <a:prstGeom prst="rect">
            <a:avLst/>
          </a:prstGeom>
        </p:spPr>
        <p:txBody>
          <a:bodyPr anchor="ctr"/>
          <a:p>
            <a:pPr algn="just"/>
            <a:r>
              <a:rPr b="1" i="1" lang="tr-TR" sz="2000">
                <a:solidFill>
                  <a:srgbClr val="cc0066"/>
                </a:solidFill>
                <a:latin typeface="Century Schoolbook"/>
              </a:rPr>
              <a:t>Allah ile olduktan sonra, ölüm de ömür de hoştur</a:t>
            </a:r>
            <a:r>
              <a:rPr b="1" lang="tr-TR" sz="2000">
                <a:solidFill>
                  <a:srgbClr val="cc0066"/>
                </a:solidFill>
                <a:latin typeface="Comic Sans MS"/>
                <a:ea typeface="Times New Roman"/>
              </a:rPr>
              <a:t>…</a:t>
            </a:r>
            <a:endParaRPr/>
          </a:p>
        </p:txBody>
      </p:sp>
      <p:sp>
        <p:nvSpPr>
          <p:cNvPr id="202" name="CustomShape 2"/>
          <p:cNvSpPr/>
          <p:nvPr/>
        </p:nvSpPr>
        <p:spPr>
          <a:xfrm>
            <a:off x="3476520" y="610776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203" name="Picture 2"/>
          <p:cNvPicPr/>
          <p:nvPr/>
        </p:nvPicPr>
        <p:blipFill>
          <a:blip r:embed="rId4"/>
          <a:stretch>
            <a:fillRect/>
          </a:stretch>
        </p:blipFill>
        <p:spPr>
          <a:xfrm>
            <a:off x="2770560" y="2606760"/>
            <a:ext cx="3738960" cy="3165840"/>
          </a:xfrm>
          <a:prstGeom prst="rect">
            <a:avLst/>
          </a:prstGeom>
        </p:spPr>
      </p:pic>
    </p:spTree>
  </p:cSld>
  <p:transition>
    <p:split dir="out" orient="vert"/>
  </p:transition>
  <p:timing>
    <p:tnLst>
      <p:par>
        <p:cTn dur="indefinite" id="94" nodeType="tmRoot" restart="never">
          <p:childTnLst>
            <p:seq>
              <p:cTn dur="indefinite" id="95" nodeType="mainSeq">
                <p:childTnLst>
                  <p:par>
                    <p:cTn fill="hold" id="96">
                      <p:stCondLst>
                        <p:cond delay="indefinite"/>
                      </p:stCondLst>
                      <p:childTnLst>
                        <p:par>
                          <p:cTn fill="hold" id="97">
                            <p:stCondLst>
                              <p:cond delay="0"/>
                            </p:stCondLst>
                            <p:childTnLst>
                              <p:par>
                                <p:cTn fill="hold" id="98" nodeType="withEffect" presetClass="entr" presetID="27">
                                  <p:stCondLst>
                                    <p:cond delay="0"/>
                                  </p:stCondLst>
                                  <p:childTnLst>
                                    <p:set>
                                      <p:cBhvr>
                                        <p:cTn dur="1" fill="hold" id="99">
                                          <p:stCondLst>
                                            <p:cond delay="0"/>
                                          </p:stCondLst>
                                        </p:cTn>
                                        <p:tgtEl>
                                          <p:spTgt spid="201">
                                            <p:txEl>
                                              <p:pRg end="50" st="0"/>
                                            </p:txEl>
                                          </p:spTgt>
                                        </p:tgtEl>
                                        <p:attrNameLst>
                                          <p:attrName>style.visibility</p:attrName>
                                        </p:attrNameLst>
                                      </p:cBhvr>
                                      <p:to>
                                        <p:strVal val="visible"/>
                                      </p:to>
                                    </p:set>
                                    <p:anim calcmode="discrete" valueType="clr">
                                      <p:cBhvr additive="repl">
                                        <p:cTn dur="80" fill="freeze" id="100"/>
                                        <p:tgtEl>
                                          <p:spTgt spid="201">
                                            <p:txEl>
                                              <p:pRg end="50" st="0"/>
                                            </p:txEl>
                                          </p:spTgt>
                                        </p:tgtEl>
                                        <p:attrNameLst>
                                          <p:attrName/>
                                        </p:attrNameLst>
                                      </p:cBhvr>
                                      <p:tavLst>
                                        <p:tav tm="0">
                                          <p:val>
                                            <p:strVal val="rgb(77,80,-64)"/>
                                          </p:val>
                                        </p:tav>
                                        <p:tav tm="50000">
                                          <p:val>
                                            <p:strVal val="rgb(-1,0,0)"/>
                                          </p:val>
                                        </p:tav>
                                      </p:tavLst>
                                    </p:anim>
                                    <p:anim calcmode="discrete" valueType="clr">
                                      <p:cBhvr additive="repl">
                                        <p:cTn dur="80" fill="freeze" id="101"/>
                                        <p:tgtEl>
                                          <p:spTgt spid="201">
                                            <p:txEl>
                                              <p:pRg end="50" st="0"/>
                                            </p:txEl>
                                          </p:spTgt>
                                        </p:tgtEl>
                                        <p:attrNameLst>
                                          <p:attrName/>
                                        </p:attrNameLst>
                                      </p:cBhvr>
                                      <p:tavLst>
                                        <p:tav tm="0">
                                          <p:val>
                                            <p:strVal val="rgb(77,80,-64)"/>
                                          </p:val>
                                        </p:tav>
                                        <p:tav tm="50000">
                                          <p:val>
                                            <p:strVal val="rgb(-1,0,0)"/>
                                          </p:val>
                                        </p:tav>
                                      </p:tavLst>
                                    </p:anim>
                                    <p:set>
                                      <p:cBhvr>
                                        <p:cTn dur="80" fill="freeze" id="102"/>
                                        <p:tgtEl>
                                          <p:spTgt spid="201">
                                            <p:txEl>
                                              <p:pRg end="50" st="0"/>
                                            </p:txEl>
                                          </p:spTgt>
                                        </p:tgtEl>
                                        <p:attrNameLst>
                                          <p:attrName/>
                                        </p:attrNameLst>
                                      </p:cBhvr>
                                      <p:to/>
                                    </p:set>
                                  </p:childTnLst>
                                </p:cTn>
                              </p:par>
                              <p:par>
                                <p:cTn fill="hold" id="103" nodeType="withEffect" presetClass="entr" presetID="27">
                                  <p:stCondLst>
                                    <p:cond delay="0"/>
                                  </p:stCondLst>
                                  <p:childTnLst>
                                    <p:set>
                                      <p:cBhvr>
                                        <p:cTn dur="1" fill="hold" id="104">
                                          <p:stCondLst>
                                            <p:cond delay="0"/>
                                          </p:stCondLst>
                                        </p:cTn>
                                        <p:tgtEl>
                                          <p:spTgt spid="202"/>
                                        </p:tgtEl>
                                        <p:attrNameLst>
                                          <p:attrName>style.visibility</p:attrName>
                                        </p:attrNameLst>
                                      </p:cBhvr>
                                      <p:to>
                                        <p:strVal val="visible"/>
                                      </p:to>
                                    </p:set>
                                    <p:anim calcmode="discrete" valueType="clr">
                                      <p:cBhvr additive="repl">
                                        <p:cTn dur="80" fill="freeze" id="105"/>
                                        <p:tgtEl>
                                          <p:spTgt spid="202"/>
                                        </p:tgtEl>
                                        <p:attrNameLst>
                                          <p:attrName/>
                                        </p:attrNameLst>
                                      </p:cBhvr>
                                      <p:tavLst>
                                        <p:tav tm="0">
                                          <p:val>
                                            <p:strVal val="rgb(77,80,-64)"/>
                                          </p:val>
                                        </p:tav>
                                        <p:tav tm="50000">
                                          <p:val>
                                            <p:strVal val="rgb(-1,0,0)"/>
                                          </p:val>
                                        </p:tav>
                                      </p:tavLst>
                                    </p:anim>
                                    <p:anim calcmode="discrete" valueType="clr">
                                      <p:cBhvr additive="repl">
                                        <p:cTn dur="80" fill="freeze" id="106"/>
                                        <p:tgtEl>
                                          <p:spTgt spid="202"/>
                                        </p:tgtEl>
                                        <p:attrNameLst>
                                          <p:attrName/>
                                        </p:attrNameLst>
                                      </p:cBhvr>
                                      <p:tavLst>
                                        <p:tav tm="0">
                                          <p:val>
                                            <p:strVal val="rgb(77,80,-64)"/>
                                          </p:val>
                                        </p:tav>
                                        <p:tav tm="50000">
                                          <p:val>
                                            <p:strVal val="rgb(-1,0,0)"/>
                                          </p:val>
                                        </p:tav>
                                      </p:tavLst>
                                    </p:anim>
                                    <p:set>
                                      <p:cBhvr>
                                        <p:cTn dur="80" fill="freeze" id="107"/>
                                        <p:tgtEl>
                                          <p:spTgt spid="202"/>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04" name="Picture 2"/>
          <p:cNvPicPr/>
          <p:nvPr/>
        </p:nvPicPr>
        <p:blipFill>
          <a:blip r:embed="rId1"/>
          <a:stretch>
            <a:fillRect/>
          </a:stretch>
        </p:blipFill>
        <p:spPr>
          <a:xfrm>
            <a:off x="7620120" y="13680"/>
            <a:ext cx="1523520" cy="2050200"/>
          </a:xfrm>
          <a:prstGeom prst="rect">
            <a:avLst/>
          </a:prstGeom>
        </p:spPr>
      </p:pic>
      <p:pic>
        <p:nvPicPr>
          <p:cNvPr descr="" id="205" name="Picture 3"/>
          <p:cNvPicPr/>
          <p:nvPr/>
        </p:nvPicPr>
        <p:blipFill>
          <a:blip r:embed="rId2"/>
          <a:stretch>
            <a:fillRect/>
          </a:stretch>
        </p:blipFill>
        <p:spPr>
          <a:xfrm>
            <a:off x="6899400" y="4488840"/>
            <a:ext cx="2105640" cy="2271240"/>
          </a:xfrm>
          <a:prstGeom prst="rect">
            <a:avLst/>
          </a:prstGeom>
        </p:spPr>
      </p:pic>
      <p:pic>
        <p:nvPicPr>
          <p:cNvPr descr="" id="206" name="Picture 4"/>
          <p:cNvPicPr/>
          <p:nvPr/>
        </p:nvPicPr>
        <p:blipFill>
          <a:blip r:embed="rId3"/>
          <a:stretch>
            <a:fillRect/>
          </a:stretch>
        </p:blipFill>
        <p:spPr>
          <a:xfrm>
            <a:off x="1542600" y="138600"/>
            <a:ext cx="2059200" cy="2133360"/>
          </a:xfrm>
          <a:prstGeom prst="rect">
            <a:avLst/>
          </a:prstGeom>
        </p:spPr>
      </p:pic>
      <p:sp>
        <p:nvSpPr>
          <p:cNvPr id="207" name="CustomShape 1"/>
          <p:cNvSpPr/>
          <p:nvPr/>
        </p:nvSpPr>
        <p:spPr>
          <a:xfrm>
            <a:off x="3726720" y="986400"/>
            <a:ext cx="3795840" cy="701640"/>
          </a:xfrm>
          <a:prstGeom prst="rect">
            <a:avLst/>
          </a:prstGeom>
        </p:spPr>
        <p:txBody>
          <a:bodyPr anchor="ctr"/>
          <a:p>
            <a:pPr algn="just"/>
            <a:r>
              <a:rPr b="1" i="1" lang="tr-TR" sz="2000">
                <a:solidFill>
                  <a:srgbClr val="cc0066"/>
                </a:solidFill>
                <a:latin typeface="Century Schoolbook"/>
              </a:rPr>
              <a:t>Balığa, denizden başkası azaptır</a:t>
            </a:r>
            <a:r>
              <a:rPr b="1" lang="tr-TR" sz="2000">
                <a:solidFill>
                  <a:srgbClr val="cc0066"/>
                </a:solidFill>
                <a:latin typeface="Comic Sans MS"/>
                <a:ea typeface="Times New Roman"/>
              </a:rPr>
              <a:t>…</a:t>
            </a:r>
            <a:endParaRPr/>
          </a:p>
        </p:txBody>
      </p:sp>
      <p:sp>
        <p:nvSpPr>
          <p:cNvPr id="208" name="CustomShape 2"/>
          <p:cNvSpPr/>
          <p:nvPr/>
        </p:nvSpPr>
        <p:spPr>
          <a:xfrm>
            <a:off x="3476520" y="595728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209" name="Picture 2"/>
          <p:cNvPicPr/>
          <p:nvPr/>
        </p:nvPicPr>
        <p:blipFill>
          <a:blip r:embed="rId4"/>
          <a:stretch>
            <a:fillRect/>
          </a:stretch>
        </p:blipFill>
        <p:spPr>
          <a:xfrm>
            <a:off x="2470320" y="2579400"/>
            <a:ext cx="4121280" cy="2970360"/>
          </a:xfrm>
          <a:prstGeom prst="rect">
            <a:avLst/>
          </a:prstGeom>
        </p:spPr>
      </p:pic>
    </p:spTree>
  </p:cSld>
  <p:transition>
    <p:diamond/>
  </p:transition>
  <p:timing>
    <p:tnLst>
      <p:par>
        <p:cTn dur="indefinite" id="108" nodeType="tmRoot" restart="never">
          <p:childTnLst>
            <p:seq>
              <p:cTn dur="indefinite" id="109" nodeType="mainSeq">
                <p:childTnLst>
                  <p:par>
                    <p:cTn fill="hold" id="110">
                      <p:stCondLst>
                        <p:cond delay="indefinite"/>
                      </p:stCondLst>
                      <p:childTnLst>
                        <p:par>
                          <p:cTn fill="hold" id="111">
                            <p:stCondLst>
                              <p:cond delay="0"/>
                            </p:stCondLst>
                            <p:childTnLst>
                              <p:par>
                                <p:cTn fill="hold" id="112" nodeType="withEffect" presetClass="entr" presetID="27">
                                  <p:stCondLst>
                                    <p:cond delay="0"/>
                                  </p:stCondLst>
                                  <p:childTnLst>
                                    <p:set>
                                      <p:cBhvr>
                                        <p:cTn dur="1" fill="hold" id="113">
                                          <p:stCondLst>
                                            <p:cond delay="0"/>
                                          </p:stCondLst>
                                        </p:cTn>
                                        <p:tgtEl>
                                          <p:spTgt spid="207">
                                            <p:txEl>
                                              <p:pRg end="34" st="0"/>
                                            </p:txEl>
                                          </p:spTgt>
                                        </p:tgtEl>
                                        <p:attrNameLst>
                                          <p:attrName>style.visibility</p:attrName>
                                        </p:attrNameLst>
                                      </p:cBhvr>
                                      <p:to>
                                        <p:strVal val="visible"/>
                                      </p:to>
                                    </p:set>
                                    <p:anim calcmode="discrete" valueType="clr">
                                      <p:cBhvr additive="repl">
                                        <p:cTn dur="80" fill="freeze" id="114"/>
                                        <p:tgtEl>
                                          <p:spTgt spid="207">
                                            <p:txEl>
                                              <p:pRg end="34" st="0"/>
                                            </p:txEl>
                                          </p:spTgt>
                                        </p:tgtEl>
                                        <p:attrNameLst>
                                          <p:attrName/>
                                        </p:attrNameLst>
                                      </p:cBhvr>
                                      <p:tavLst>
                                        <p:tav tm="0">
                                          <p:val>
                                            <p:strVal val="rgb(77,80,-64)"/>
                                          </p:val>
                                        </p:tav>
                                        <p:tav tm="50000">
                                          <p:val>
                                            <p:strVal val="rgb(-1,0,0)"/>
                                          </p:val>
                                        </p:tav>
                                      </p:tavLst>
                                    </p:anim>
                                    <p:anim calcmode="discrete" valueType="clr">
                                      <p:cBhvr additive="repl">
                                        <p:cTn dur="80" fill="freeze" id="115"/>
                                        <p:tgtEl>
                                          <p:spTgt spid="207">
                                            <p:txEl>
                                              <p:pRg end="34" st="0"/>
                                            </p:txEl>
                                          </p:spTgt>
                                        </p:tgtEl>
                                        <p:attrNameLst>
                                          <p:attrName/>
                                        </p:attrNameLst>
                                      </p:cBhvr>
                                      <p:tavLst>
                                        <p:tav tm="0">
                                          <p:val>
                                            <p:strVal val="rgb(77,80,-64)"/>
                                          </p:val>
                                        </p:tav>
                                        <p:tav tm="50000">
                                          <p:val>
                                            <p:strVal val="rgb(-1,0,0)"/>
                                          </p:val>
                                        </p:tav>
                                      </p:tavLst>
                                    </p:anim>
                                    <p:set>
                                      <p:cBhvr>
                                        <p:cTn dur="80" fill="freeze" id="116"/>
                                        <p:tgtEl>
                                          <p:spTgt spid="207">
                                            <p:txEl>
                                              <p:pRg end="34" st="0"/>
                                            </p:txEl>
                                          </p:spTgt>
                                        </p:tgtEl>
                                        <p:attrNameLst>
                                          <p:attrName/>
                                        </p:attrNameLst>
                                      </p:cBhvr>
                                      <p:to/>
                                    </p:set>
                                  </p:childTnLst>
                                </p:cTn>
                              </p:par>
                              <p:par>
                                <p:cTn fill="hold" id="117" nodeType="withEffect" presetClass="entr" presetID="27">
                                  <p:stCondLst>
                                    <p:cond delay="0"/>
                                  </p:stCondLst>
                                  <p:childTnLst>
                                    <p:set>
                                      <p:cBhvr>
                                        <p:cTn dur="1" fill="hold" id="118">
                                          <p:stCondLst>
                                            <p:cond delay="0"/>
                                          </p:stCondLst>
                                        </p:cTn>
                                        <p:tgtEl>
                                          <p:spTgt spid="208"/>
                                        </p:tgtEl>
                                        <p:attrNameLst>
                                          <p:attrName>style.visibility</p:attrName>
                                        </p:attrNameLst>
                                      </p:cBhvr>
                                      <p:to>
                                        <p:strVal val="visible"/>
                                      </p:to>
                                    </p:set>
                                    <p:anim calcmode="discrete" valueType="clr">
                                      <p:cBhvr additive="repl">
                                        <p:cTn dur="80" fill="freeze" id="119"/>
                                        <p:tgtEl>
                                          <p:spTgt spid="208"/>
                                        </p:tgtEl>
                                        <p:attrNameLst>
                                          <p:attrName/>
                                        </p:attrNameLst>
                                      </p:cBhvr>
                                      <p:tavLst>
                                        <p:tav tm="0">
                                          <p:val>
                                            <p:strVal val="rgb(77,80,-64)"/>
                                          </p:val>
                                        </p:tav>
                                        <p:tav tm="50000">
                                          <p:val>
                                            <p:strVal val="rgb(-1,0,0)"/>
                                          </p:val>
                                        </p:tav>
                                      </p:tavLst>
                                    </p:anim>
                                    <p:anim calcmode="discrete" valueType="clr">
                                      <p:cBhvr additive="repl">
                                        <p:cTn dur="80" fill="freeze" id="120"/>
                                        <p:tgtEl>
                                          <p:spTgt spid="208"/>
                                        </p:tgtEl>
                                        <p:attrNameLst>
                                          <p:attrName/>
                                        </p:attrNameLst>
                                      </p:cBhvr>
                                      <p:tavLst>
                                        <p:tav tm="0">
                                          <p:val>
                                            <p:strVal val="rgb(77,80,-64)"/>
                                          </p:val>
                                        </p:tav>
                                        <p:tav tm="50000">
                                          <p:val>
                                            <p:strVal val="rgb(-1,0,0)"/>
                                          </p:val>
                                        </p:tav>
                                      </p:tavLst>
                                    </p:anim>
                                    <p:set>
                                      <p:cBhvr>
                                        <p:cTn dur="80" fill="freeze" id="121"/>
                                        <p:tgtEl>
                                          <p:spTgt spid="208"/>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10" name="Picture 2"/>
          <p:cNvPicPr/>
          <p:nvPr/>
        </p:nvPicPr>
        <p:blipFill>
          <a:blip r:embed="rId1"/>
          <a:stretch>
            <a:fillRect/>
          </a:stretch>
        </p:blipFill>
        <p:spPr>
          <a:xfrm>
            <a:off x="7620120" y="13680"/>
            <a:ext cx="1523520" cy="2050200"/>
          </a:xfrm>
          <a:prstGeom prst="rect">
            <a:avLst/>
          </a:prstGeom>
        </p:spPr>
      </p:pic>
      <p:pic>
        <p:nvPicPr>
          <p:cNvPr descr="" id="211" name="Picture 3"/>
          <p:cNvPicPr/>
          <p:nvPr/>
        </p:nvPicPr>
        <p:blipFill>
          <a:blip r:embed="rId2"/>
          <a:stretch>
            <a:fillRect/>
          </a:stretch>
        </p:blipFill>
        <p:spPr>
          <a:xfrm>
            <a:off x="6899400" y="4488840"/>
            <a:ext cx="2105640" cy="2271240"/>
          </a:xfrm>
          <a:prstGeom prst="rect">
            <a:avLst/>
          </a:prstGeom>
        </p:spPr>
      </p:pic>
      <p:pic>
        <p:nvPicPr>
          <p:cNvPr descr="" id="212" name="Picture 4"/>
          <p:cNvPicPr/>
          <p:nvPr/>
        </p:nvPicPr>
        <p:blipFill>
          <a:blip r:embed="rId3"/>
          <a:stretch>
            <a:fillRect/>
          </a:stretch>
        </p:blipFill>
        <p:spPr>
          <a:xfrm>
            <a:off x="1542600" y="138600"/>
            <a:ext cx="2059200" cy="2133360"/>
          </a:xfrm>
          <a:prstGeom prst="rect">
            <a:avLst/>
          </a:prstGeom>
        </p:spPr>
      </p:pic>
      <p:sp>
        <p:nvSpPr>
          <p:cNvPr id="213" name="CustomShape 1"/>
          <p:cNvSpPr/>
          <p:nvPr/>
        </p:nvSpPr>
        <p:spPr>
          <a:xfrm>
            <a:off x="3907080" y="698400"/>
            <a:ext cx="3352320" cy="1311480"/>
          </a:xfrm>
          <a:prstGeom prst="rect">
            <a:avLst/>
          </a:prstGeom>
        </p:spPr>
        <p:txBody>
          <a:bodyPr anchor="ctr"/>
          <a:p>
            <a:pPr algn="just"/>
            <a:r>
              <a:rPr b="1" i="1" lang="tr-TR" sz="2000">
                <a:solidFill>
                  <a:srgbClr val="cc0066"/>
                </a:solidFill>
                <a:latin typeface="Century Schoolbook"/>
              </a:rPr>
              <a:t>Adalet nedir?</a:t>
            </a:r>
            <a:endParaRPr/>
          </a:p>
          <a:p>
            <a:pPr algn="just"/>
            <a:r>
              <a:rPr b="1" i="1" lang="tr-TR" sz="2000">
                <a:solidFill>
                  <a:srgbClr val="cc0066"/>
                </a:solidFill>
                <a:latin typeface="Century Schoolbook"/>
              </a:rPr>
              <a:t> –</a:t>
            </a:r>
            <a:r>
              <a:rPr b="1" i="1" lang="tr-TR" sz="2000">
                <a:solidFill>
                  <a:srgbClr val="cc0066"/>
                </a:solidFill>
                <a:latin typeface="Century Schoolbook"/>
              </a:rPr>
              <a:t>Ağaçları sulamak. </a:t>
            </a:r>
            <a:endParaRPr/>
          </a:p>
          <a:p>
            <a:pPr algn="just"/>
            <a:r>
              <a:rPr b="1" i="1" lang="tr-TR" sz="2000">
                <a:solidFill>
                  <a:srgbClr val="cc0066"/>
                </a:solidFill>
                <a:latin typeface="Century Schoolbook"/>
              </a:rPr>
              <a:t>Zulüm nedir? </a:t>
            </a:r>
            <a:endParaRPr/>
          </a:p>
          <a:p>
            <a:pPr algn="just"/>
            <a:r>
              <a:rPr b="1" i="1" lang="tr-TR" sz="2000">
                <a:solidFill>
                  <a:srgbClr val="cc0066"/>
                </a:solidFill>
                <a:latin typeface="Century Schoolbook"/>
              </a:rPr>
              <a:t>– </a:t>
            </a:r>
            <a:r>
              <a:rPr b="1" i="1" lang="tr-TR" sz="2000">
                <a:solidFill>
                  <a:srgbClr val="cc0066"/>
                </a:solidFill>
                <a:latin typeface="Century Schoolbook"/>
              </a:rPr>
              <a:t>Dikene su vermek</a:t>
            </a:r>
            <a:r>
              <a:rPr b="1" lang="tr-TR" sz="2000">
                <a:solidFill>
                  <a:srgbClr val="cc0066"/>
                </a:solidFill>
                <a:latin typeface="Comic Sans MS"/>
                <a:ea typeface="Times New Roman"/>
              </a:rPr>
              <a:t>…</a:t>
            </a:r>
            <a:endParaRPr/>
          </a:p>
        </p:txBody>
      </p:sp>
      <p:sp>
        <p:nvSpPr>
          <p:cNvPr id="214" name="CustomShape 2"/>
          <p:cNvSpPr/>
          <p:nvPr/>
        </p:nvSpPr>
        <p:spPr>
          <a:xfrm>
            <a:off x="3476520" y="595728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215" name="Picture 2"/>
          <p:cNvPicPr/>
          <p:nvPr/>
        </p:nvPicPr>
        <p:blipFill>
          <a:blip r:embed="rId4"/>
          <a:stretch>
            <a:fillRect/>
          </a:stretch>
        </p:blipFill>
        <p:spPr>
          <a:xfrm>
            <a:off x="2715840" y="2852280"/>
            <a:ext cx="3629880" cy="2633760"/>
          </a:xfrm>
          <a:prstGeom prst="rect">
            <a:avLst/>
          </a:prstGeom>
        </p:spPr>
      </p:pic>
    </p:spTree>
  </p:cSld>
  <p:transition>
    <p:plus/>
  </p:transition>
  <p:timing>
    <p:tnLst>
      <p:par>
        <p:cTn dur="indefinite" id="122" nodeType="tmRoot" restart="never">
          <p:childTnLst>
            <p:seq>
              <p:cTn dur="indefinite" id="123" nodeType="mainSeq">
                <p:childTnLst>
                  <p:par>
                    <p:cTn fill="hold" id="124">
                      <p:stCondLst>
                        <p:cond delay="indefinite"/>
                      </p:stCondLst>
                      <p:childTnLst>
                        <p:par>
                          <p:cTn fill="hold" id="125">
                            <p:stCondLst>
                              <p:cond delay="0"/>
                            </p:stCondLst>
                            <p:childTnLst>
                              <p:par>
                                <p:cTn fill="hold" id="126" nodeType="withEffect" presetClass="entr" presetID="27">
                                  <p:stCondLst>
                                    <p:cond delay="0"/>
                                  </p:stCondLst>
                                  <p:childTnLst>
                                    <p:set>
                                      <p:cBhvr>
                                        <p:cTn dur="1" fill="hold" id="127">
                                          <p:stCondLst>
                                            <p:cond delay="0"/>
                                          </p:stCondLst>
                                        </p:cTn>
                                        <p:tgtEl>
                                          <p:spTgt spid="213">
                                            <p:txEl>
                                              <p:pRg end="14" st="0"/>
                                            </p:txEl>
                                          </p:spTgt>
                                        </p:tgtEl>
                                        <p:attrNameLst>
                                          <p:attrName>style.visibility</p:attrName>
                                        </p:attrNameLst>
                                      </p:cBhvr>
                                      <p:to>
                                        <p:strVal val="visible"/>
                                      </p:to>
                                    </p:set>
                                    <p:anim calcmode="discrete" valueType="clr">
                                      <p:cBhvr additive="repl">
                                        <p:cTn dur="80" fill="freeze" id="128"/>
                                        <p:tgtEl>
                                          <p:spTgt spid="213">
                                            <p:txEl>
                                              <p:pRg end="14" st="0"/>
                                            </p:txEl>
                                          </p:spTgt>
                                        </p:tgtEl>
                                        <p:attrNameLst>
                                          <p:attrName/>
                                        </p:attrNameLst>
                                      </p:cBhvr>
                                      <p:tavLst>
                                        <p:tav tm="0">
                                          <p:val>
                                            <p:strVal val="rgb(77,80,-64)"/>
                                          </p:val>
                                        </p:tav>
                                        <p:tav tm="50000">
                                          <p:val>
                                            <p:strVal val="rgb(-1,0,0)"/>
                                          </p:val>
                                        </p:tav>
                                      </p:tavLst>
                                    </p:anim>
                                    <p:anim calcmode="discrete" valueType="clr">
                                      <p:cBhvr additive="repl">
                                        <p:cTn dur="80" fill="freeze" id="129"/>
                                        <p:tgtEl>
                                          <p:spTgt spid="213">
                                            <p:txEl>
                                              <p:pRg end="14" st="0"/>
                                            </p:txEl>
                                          </p:spTgt>
                                        </p:tgtEl>
                                        <p:attrNameLst>
                                          <p:attrName/>
                                        </p:attrNameLst>
                                      </p:cBhvr>
                                      <p:tavLst>
                                        <p:tav tm="0">
                                          <p:val>
                                            <p:strVal val="rgb(77,80,-64)"/>
                                          </p:val>
                                        </p:tav>
                                        <p:tav tm="50000">
                                          <p:val>
                                            <p:strVal val="rgb(-1,0,0)"/>
                                          </p:val>
                                        </p:tav>
                                      </p:tavLst>
                                    </p:anim>
                                    <p:set>
                                      <p:cBhvr>
                                        <p:cTn dur="80" fill="freeze" id="130"/>
                                        <p:tgtEl>
                                          <p:spTgt spid="213">
                                            <p:txEl>
                                              <p:pRg end="14" st="0"/>
                                            </p:txEl>
                                          </p:spTgt>
                                        </p:tgtEl>
                                        <p:attrNameLst>
                                          <p:attrName/>
                                        </p:attrNameLst>
                                      </p:cBhvr>
                                      <p:to/>
                                    </p:set>
                                  </p:childTnLst>
                                </p:cTn>
                              </p:par>
                              <p:par>
                                <p:cTn fill="hold" id="131" nodeType="withEffect" presetClass="entr" presetID="27">
                                  <p:stCondLst>
                                    <p:cond delay="0"/>
                                  </p:stCondLst>
                                  <p:childTnLst>
                                    <p:set>
                                      <p:cBhvr>
                                        <p:cTn dur="1" fill="hold" id="132">
                                          <p:stCondLst>
                                            <p:cond delay="0"/>
                                          </p:stCondLst>
                                        </p:cTn>
                                        <p:tgtEl>
                                          <p:spTgt spid="213">
                                            <p:txEl>
                                              <p:pRg end="35" st="14"/>
                                            </p:txEl>
                                          </p:spTgt>
                                        </p:tgtEl>
                                        <p:attrNameLst>
                                          <p:attrName>style.visibility</p:attrName>
                                        </p:attrNameLst>
                                      </p:cBhvr>
                                      <p:to>
                                        <p:strVal val="visible"/>
                                      </p:to>
                                    </p:set>
                                    <p:anim calcmode="discrete" valueType="clr">
                                      <p:cBhvr additive="repl">
                                        <p:cTn dur="80" fill="freeze" id="133"/>
                                        <p:tgtEl>
                                          <p:spTgt spid="213">
                                            <p:txEl>
                                              <p:pRg end="35" st="14"/>
                                            </p:txEl>
                                          </p:spTgt>
                                        </p:tgtEl>
                                        <p:attrNameLst>
                                          <p:attrName/>
                                        </p:attrNameLst>
                                      </p:cBhvr>
                                      <p:tavLst>
                                        <p:tav tm="0">
                                          <p:val>
                                            <p:strVal val="rgb(77,80,-64)"/>
                                          </p:val>
                                        </p:tav>
                                        <p:tav tm="50000">
                                          <p:val>
                                            <p:strVal val="rgb(-1,0,0)"/>
                                          </p:val>
                                        </p:tav>
                                      </p:tavLst>
                                    </p:anim>
                                    <p:anim calcmode="discrete" valueType="clr">
                                      <p:cBhvr additive="repl">
                                        <p:cTn dur="80" fill="freeze" id="134"/>
                                        <p:tgtEl>
                                          <p:spTgt spid="213">
                                            <p:txEl>
                                              <p:pRg end="35" st="14"/>
                                            </p:txEl>
                                          </p:spTgt>
                                        </p:tgtEl>
                                        <p:attrNameLst>
                                          <p:attrName/>
                                        </p:attrNameLst>
                                      </p:cBhvr>
                                      <p:tavLst>
                                        <p:tav tm="0">
                                          <p:val>
                                            <p:strVal val="rgb(77,80,-64)"/>
                                          </p:val>
                                        </p:tav>
                                        <p:tav tm="50000">
                                          <p:val>
                                            <p:strVal val="rgb(-1,0,0)"/>
                                          </p:val>
                                        </p:tav>
                                      </p:tavLst>
                                    </p:anim>
                                    <p:set>
                                      <p:cBhvr>
                                        <p:cTn dur="80" fill="freeze" id="135"/>
                                        <p:tgtEl>
                                          <p:spTgt spid="213">
                                            <p:txEl>
                                              <p:pRg end="35" st="14"/>
                                            </p:txEl>
                                          </p:spTgt>
                                        </p:tgtEl>
                                        <p:attrNameLst>
                                          <p:attrName/>
                                        </p:attrNameLst>
                                      </p:cBhvr>
                                      <p:to/>
                                    </p:set>
                                  </p:childTnLst>
                                </p:cTn>
                              </p:par>
                              <p:par>
                                <p:cTn fill="hold" id="136" nodeType="withEffect" presetClass="entr" presetID="27">
                                  <p:stCondLst>
                                    <p:cond delay="0"/>
                                  </p:stCondLst>
                                  <p:childTnLst>
                                    <p:set>
                                      <p:cBhvr>
                                        <p:cTn dur="1" fill="hold" id="137">
                                          <p:stCondLst>
                                            <p:cond delay="0"/>
                                          </p:stCondLst>
                                        </p:cTn>
                                        <p:tgtEl>
                                          <p:spTgt spid="213">
                                            <p:txEl>
                                              <p:pRg end="49" st="35"/>
                                            </p:txEl>
                                          </p:spTgt>
                                        </p:tgtEl>
                                        <p:attrNameLst>
                                          <p:attrName>style.visibility</p:attrName>
                                        </p:attrNameLst>
                                      </p:cBhvr>
                                      <p:to>
                                        <p:strVal val="visible"/>
                                      </p:to>
                                    </p:set>
                                    <p:anim calcmode="discrete" valueType="clr">
                                      <p:cBhvr additive="repl">
                                        <p:cTn dur="80" fill="freeze" id="138"/>
                                        <p:tgtEl>
                                          <p:spTgt spid="213">
                                            <p:txEl>
                                              <p:pRg end="49" st="35"/>
                                            </p:txEl>
                                          </p:spTgt>
                                        </p:tgtEl>
                                        <p:attrNameLst>
                                          <p:attrName/>
                                        </p:attrNameLst>
                                      </p:cBhvr>
                                      <p:tavLst>
                                        <p:tav tm="0">
                                          <p:val>
                                            <p:strVal val="rgb(77,80,-64)"/>
                                          </p:val>
                                        </p:tav>
                                        <p:tav tm="50000">
                                          <p:val>
                                            <p:strVal val="rgb(-1,0,0)"/>
                                          </p:val>
                                        </p:tav>
                                      </p:tavLst>
                                    </p:anim>
                                    <p:anim calcmode="discrete" valueType="clr">
                                      <p:cBhvr additive="repl">
                                        <p:cTn dur="80" fill="freeze" id="139"/>
                                        <p:tgtEl>
                                          <p:spTgt spid="213">
                                            <p:txEl>
                                              <p:pRg end="49" st="35"/>
                                            </p:txEl>
                                          </p:spTgt>
                                        </p:tgtEl>
                                        <p:attrNameLst>
                                          <p:attrName/>
                                        </p:attrNameLst>
                                      </p:cBhvr>
                                      <p:tavLst>
                                        <p:tav tm="0">
                                          <p:val>
                                            <p:strVal val="rgb(77,80,-64)"/>
                                          </p:val>
                                        </p:tav>
                                        <p:tav tm="50000">
                                          <p:val>
                                            <p:strVal val="rgb(-1,0,0)"/>
                                          </p:val>
                                        </p:tav>
                                      </p:tavLst>
                                    </p:anim>
                                    <p:set>
                                      <p:cBhvr>
                                        <p:cTn dur="80" fill="freeze" id="140"/>
                                        <p:tgtEl>
                                          <p:spTgt spid="213">
                                            <p:txEl>
                                              <p:pRg end="49" st="35"/>
                                            </p:txEl>
                                          </p:spTgt>
                                        </p:tgtEl>
                                        <p:attrNameLst>
                                          <p:attrName/>
                                        </p:attrNameLst>
                                      </p:cBhvr>
                                      <p:to/>
                                    </p:set>
                                  </p:childTnLst>
                                </p:cTn>
                              </p:par>
                              <p:par>
                                <p:cTn fill="hold" id="141" nodeType="withEffect" presetClass="entr" presetID="27">
                                  <p:stCondLst>
                                    <p:cond delay="0"/>
                                  </p:stCondLst>
                                  <p:childTnLst>
                                    <p:set>
                                      <p:cBhvr>
                                        <p:cTn dur="1" fill="hold" id="142">
                                          <p:stCondLst>
                                            <p:cond delay="0"/>
                                          </p:stCondLst>
                                        </p:cTn>
                                        <p:tgtEl>
                                          <p:spTgt spid="213">
                                            <p:txEl>
                                              <p:pRg end="69" st="49"/>
                                            </p:txEl>
                                          </p:spTgt>
                                        </p:tgtEl>
                                        <p:attrNameLst>
                                          <p:attrName>style.visibility</p:attrName>
                                        </p:attrNameLst>
                                      </p:cBhvr>
                                      <p:to>
                                        <p:strVal val="visible"/>
                                      </p:to>
                                    </p:set>
                                    <p:anim calcmode="discrete" valueType="clr">
                                      <p:cBhvr additive="repl">
                                        <p:cTn dur="80" fill="freeze" id="143"/>
                                        <p:tgtEl>
                                          <p:spTgt spid="213">
                                            <p:txEl>
                                              <p:pRg end="69" st="49"/>
                                            </p:txEl>
                                          </p:spTgt>
                                        </p:tgtEl>
                                        <p:attrNameLst>
                                          <p:attrName/>
                                        </p:attrNameLst>
                                      </p:cBhvr>
                                      <p:tavLst>
                                        <p:tav tm="0">
                                          <p:val>
                                            <p:strVal val="rgb(77,80,-64)"/>
                                          </p:val>
                                        </p:tav>
                                        <p:tav tm="50000">
                                          <p:val>
                                            <p:strVal val="rgb(-1,0,0)"/>
                                          </p:val>
                                        </p:tav>
                                      </p:tavLst>
                                    </p:anim>
                                    <p:anim calcmode="discrete" valueType="clr">
                                      <p:cBhvr additive="repl">
                                        <p:cTn dur="80" fill="freeze" id="144"/>
                                        <p:tgtEl>
                                          <p:spTgt spid="213">
                                            <p:txEl>
                                              <p:pRg end="69" st="49"/>
                                            </p:txEl>
                                          </p:spTgt>
                                        </p:tgtEl>
                                        <p:attrNameLst>
                                          <p:attrName/>
                                        </p:attrNameLst>
                                      </p:cBhvr>
                                      <p:tavLst>
                                        <p:tav tm="0">
                                          <p:val>
                                            <p:strVal val="rgb(77,80,-64)"/>
                                          </p:val>
                                        </p:tav>
                                        <p:tav tm="50000">
                                          <p:val>
                                            <p:strVal val="rgb(-1,0,0)"/>
                                          </p:val>
                                        </p:tav>
                                      </p:tavLst>
                                    </p:anim>
                                    <p:set>
                                      <p:cBhvr>
                                        <p:cTn dur="80" fill="freeze" id="145"/>
                                        <p:tgtEl>
                                          <p:spTgt spid="213">
                                            <p:txEl>
                                              <p:pRg end="69" st="49"/>
                                            </p:txEl>
                                          </p:spTgt>
                                        </p:tgtEl>
                                        <p:attrNameLst>
                                          <p:attrName/>
                                        </p:attrNameLst>
                                      </p:cBhvr>
                                      <p:to/>
                                    </p:set>
                                  </p:childTnLst>
                                </p:cTn>
                              </p:par>
                              <p:par>
                                <p:cTn fill="hold" id="146" nodeType="withEffect" presetClass="entr" presetID="27">
                                  <p:stCondLst>
                                    <p:cond delay="0"/>
                                  </p:stCondLst>
                                  <p:childTnLst>
                                    <p:set>
                                      <p:cBhvr>
                                        <p:cTn dur="1" fill="hold" id="147">
                                          <p:stCondLst>
                                            <p:cond delay="0"/>
                                          </p:stCondLst>
                                        </p:cTn>
                                        <p:tgtEl>
                                          <p:spTgt spid="214"/>
                                        </p:tgtEl>
                                        <p:attrNameLst>
                                          <p:attrName>style.visibility</p:attrName>
                                        </p:attrNameLst>
                                      </p:cBhvr>
                                      <p:to>
                                        <p:strVal val="visible"/>
                                      </p:to>
                                    </p:set>
                                    <p:anim calcmode="discrete" valueType="clr">
                                      <p:cBhvr additive="repl">
                                        <p:cTn dur="80" fill="freeze" id="148"/>
                                        <p:tgtEl>
                                          <p:spTgt spid="214"/>
                                        </p:tgtEl>
                                        <p:attrNameLst>
                                          <p:attrName/>
                                        </p:attrNameLst>
                                      </p:cBhvr>
                                      <p:tavLst>
                                        <p:tav tm="0">
                                          <p:val>
                                            <p:strVal val="rgb(77,80,-64)"/>
                                          </p:val>
                                        </p:tav>
                                        <p:tav tm="50000">
                                          <p:val>
                                            <p:strVal val="rgb(-1,0,0)"/>
                                          </p:val>
                                        </p:tav>
                                      </p:tavLst>
                                    </p:anim>
                                    <p:anim calcmode="discrete" valueType="clr">
                                      <p:cBhvr additive="repl">
                                        <p:cTn dur="80" fill="freeze" id="149"/>
                                        <p:tgtEl>
                                          <p:spTgt spid="214"/>
                                        </p:tgtEl>
                                        <p:attrNameLst>
                                          <p:attrName/>
                                        </p:attrNameLst>
                                      </p:cBhvr>
                                      <p:tavLst>
                                        <p:tav tm="0">
                                          <p:val>
                                            <p:strVal val="rgb(77,80,-64)"/>
                                          </p:val>
                                        </p:tav>
                                        <p:tav tm="50000">
                                          <p:val>
                                            <p:strVal val="rgb(-1,0,0)"/>
                                          </p:val>
                                        </p:tav>
                                      </p:tavLst>
                                    </p:anim>
                                    <p:set>
                                      <p:cBhvr>
                                        <p:cTn dur="80" fill="freeze" id="150"/>
                                        <p:tgtEl>
                                          <p:spTgt spid="214"/>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16" name="Picture 2"/>
          <p:cNvPicPr/>
          <p:nvPr/>
        </p:nvPicPr>
        <p:blipFill>
          <a:blip r:embed="rId1"/>
          <a:stretch>
            <a:fillRect/>
          </a:stretch>
        </p:blipFill>
        <p:spPr>
          <a:xfrm>
            <a:off x="7620120" y="13680"/>
            <a:ext cx="1523520" cy="2050200"/>
          </a:xfrm>
          <a:prstGeom prst="rect">
            <a:avLst/>
          </a:prstGeom>
        </p:spPr>
      </p:pic>
      <p:pic>
        <p:nvPicPr>
          <p:cNvPr descr="" id="217" name="Picture 3"/>
          <p:cNvPicPr/>
          <p:nvPr/>
        </p:nvPicPr>
        <p:blipFill>
          <a:blip r:embed="rId2"/>
          <a:stretch>
            <a:fillRect/>
          </a:stretch>
        </p:blipFill>
        <p:spPr>
          <a:xfrm>
            <a:off x="6899400" y="4488840"/>
            <a:ext cx="2105640" cy="2271240"/>
          </a:xfrm>
          <a:prstGeom prst="rect">
            <a:avLst/>
          </a:prstGeom>
        </p:spPr>
      </p:pic>
      <p:pic>
        <p:nvPicPr>
          <p:cNvPr descr="" id="218" name="Picture 4"/>
          <p:cNvPicPr/>
          <p:nvPr/>
        </p:nvPicPr>
        <p:blipFill>
          <a:blip r:embed="rId3"/>
          <a:stretch>
            <a:fillRect/>
          </a:stretch>
        </p:blipFill>
        <p:spPr>
          <a:xfrm>
            <a:off x="1542600" y="138600"/>
            <a:ext cx="2059200" cy="2133360"/>
          </a:xfrm>
          <a:prstGeom prst="rect">
            <a:avLst/>
          </a:prstGeom>
        </p:spPr>
      </p:pic>
      <p:sp>
        <p:nvSpPr>
          <p:cNvPr id="219" name="CustomShape 1"/>
          <p:cNvSpPr/>
          <p:nvPr/>
        </p:nvSpPr>
        <p:spPr>
          <a:xfrm>
            <a:off x="3768480" y="795600"/>
            <a:ext cx="3795840" cy="1311480"/>
          </a:xfrm>
          <a:prstGeom prst="rect">
            <a:avLst/>
          </a:prstGeom>
        </p:spPr>
        <p:txBody>
          <a:bodyPr anchor="ctr"/>
          <a:p>
            <a:pPr algn="just"/>
            <a:r>
              <a:rPr b="1" lang="tr-TR" sz="2000">
                <a:solidFill>
                  <a:srgbClr val="cc0066"/>
                </a:solidFill>
                <a:latin typeface="Century Schoolbook"/>
              </a:rPr>
              <a:t>Aşk nedir,bilmiyorsan gecelere sor, şu sapsarı yüzlere, şu kupkuru dudaklara sor</a:t>
            </a:r>
            <a:r>
              <a:rPr b="1" lang="tr-TR" sz="2000">
                <a:solidFill>
                  <a:srgbClr val="cc0066"/>
                </a:solidFill>
                <a:latin typeface="Comic Sans MS"/>
                <a:ea typeface="Times New Roman"/>
              </a:rPr>
              <a:t>…</a:t>
            </a:r>
            <a:endParaRPr/>
          </a:p>
        </p:txBody>
      </p:sp>
      <p:sp>
        <p:nvSpPr>
          <p:cNvPr id="220" name="CustomShape 2"/>
          <p:cNvSpPr/>
          <p:nvPr/>
        </p:nvSpPr>
        <p:spPr>
          <a:xfrm>
            <a:off x="3476520" y="628488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221" name="Picture 2"/>
          <p:cNvPicPr/>
          <p:nvPr/>
        </p:nvPicPr>
        <p:blipFill>
          <a:blip r:embed="rId4"/>
          <a:stretch>
            <a:fillRect/>
          </a:stretch>
        </p:blipFill>
        <p:spPr>
          <a:xfrm>
            <a:off x="2634120" y="2620440"/>
            <a:ext cx="3834720" cy="3479760"/>
          </a:xfrm>
          <a:prstGeom prst="rect">
            <a:avLst/>
          </a:prstGeom>
        </p:spPr>
      </p:pic>
    </p:spTree>
  </p:cSld>
  <p:transition>
    <p:pull dir="ru"/>
  </p:transition>
  <p:timing>
    <p:tnLst>
      <p:par>
        <p:cTn dur="indefinite" id="151" nodeType="tmRoot" restart="never">
          <p:childTnLst>
            <p:seq>
              <p:cTn dur="indefinite" id="152" nodeType="mainSeq">
                <p:childTnLst>
                  <p:par>
                    <p:cTn fill="hold" id="153">
                      <p:stCondLst>
                        <p:cond delay="indefinite"/>
                      </p:stCondLst>
                      <p:childTnLst>
                        <p:par>
                          <p:cTn fill="hold" id="154">
                            <p:stCondLst>
                              <p:cond delay="0"/>
                            </p:stCondLst>
                            <p:childTnLst>
                              <p:par>
                                <p:cTn fill="hold" id="155" nodeType="withEffect" presetClass="entr" presetID="27">
                                  <p:stCondLst>
                                    <p:cond delay="0"/>
                                  </p:stCondLst>
                                  <p:childTnLst>
                                    <p:set>
                                      <p:cBhvr>
                                        <p:cTn dur="1" fill="hold" id="156">
                                          <p:stCondLst>
                                            <p:cond delay="0"/>
                                          </p:stCondLst>
                                        </p:cTn>
                                        <p:tgtEl>
                                          <p:spTgt spid="219">
                                            <p:txEl>
                                              <p:pRg end="82" st="0"/>
                                            </p:txEl>
                                          </p:spTgt>
                                        </p:tgtEl>
                                        <p:attrNameLst>
                                          <p:attrName>style.visibility</p:attrName>
                                        </p:attrNameLst>
                                      </p:cBhvr>
                                      <p:to>
                                        <p:strVal val="visible"/>
                                      </p:to>
                                    </p:set>
                                    <p:anim calcmode="discrete" valueType="clr">
                                      <p:cBhvr additive="repl">
                                        <p:cTn dur="80" fill="freeze" id="157"/>
                                        <p:tgtEl>
                                          <p:spTgt spid="219">
                                            <p:txEl>
                                              <p:pRg end="82" st="0"/>
                                            </p:txEl>
                                          </p:spTgt>
                                        </p:tgtEl>
                                        <p:attrNameLst>
                                          <p:attrName/>
                                        </p:attrNameLst>
                                      </p:cBhvr>
                                      <p:tavLst>
                                        <p:tav tm="0">
                                          <p:val>
                                            <p:strVal val="rgb(77,80,-64)"/>
                                          </p:val>
                                        </p:tav>
                                        <p:tav tm="50000">
                                          <p:val>
                                            <p:strVal val="rgb(-1,0,0)"/>
                                          </p:val>
                                        </p:tav>
                                      </p:tavLst>
                                    </p:anim>
                                    <p:anim calcmode="discrete" valueType="clr">
                                      <p:cBhvr additive="repl">
                                        <p:cTn dur="80" fill="freeze" id="158"/>
                                        <p:tgtEl>
                                          <p:spTgt spid="219">
                                            <p:txEl>
                                              <p:pRg end="82" st="0"/>
                                            </p:txEl>
                                          </p:spTgt>
                                        </p:tgtEl>
                                        <p:attrNameLst>
                                          <p:attrName/>
                                        </p:attrNameLst>
                                      </p:cBhvr>
                                      <p:tavLst>
                                        <p:tav tm="0">
                                          <p:val>
                                            <p:strVal val="rgb(77,80,-64)"/>
                                          </p:val>
                                        </p:tav>
                                        <p:tav tm="50000">
                                          <p:val>
                                            <p:strVal val="rgb(-1,0,0)"/>
                                          </p:val>
                                        </p:tav>
                                      </p:tavLst>
                                    </p:anim>
                                    <p:set>
                                      <p:cBhvr>
                                        <p:cTn dur="80" fill="freeze" id="159"/>
                                        <p:tgtEl>
                                          <p:spTgt spid="219">
                                            <p:txEl>
                                              <p:pRg end="82" st="0"/>
                                            </p:txEl>
                                          </p:spTgt>
                                        </p:tgtEl>
                                        <p:attrNameLst>
                                          <p:attrName/>
                                        </p:attrNameLst>
                                      </p:cBhvr>
                                      <p:to/>
                                    </p:set>
                                  </p:childTnLst>
                                </p:cTn>
                              </p:par>
                              <p:par>
                                <p:cTn fill="hold" id="160" nodeType="withEffect" presetClass="entr" presetID="27">
                                  <p:stCondLst>
                                    <p:cond delay="0"/>
                                  </p:stCondLst>
                                  <p:childTnLst>
                                    <p:set>
                                      <p:cBhvr>
                                        <p:cTn dur="1" fill="hold" id="161">
                                          <p:stCondLst>
                                            <p:cond delay="0"/>
                                          </p:stCondLst>
                                        </p:cTn>
                                        <p:tgtEl>
                                          <p:spTgt spid="220"/>
                                        </p:tgtEl>
                                        <p:attrNameLst>
                                          <p:attrName>style.visibility</p:attrName>
                                        </p:attrNameLst>
                                      </p:cBhvr>
                                      <p:to>
                                        <p:strVal val="visible"/>
                                      </p:to>
                                    </p:set>
                                    <p:anim calcmode="discrete" valueType="clr">
                                      <p:cBhvr additive="repl">
                                        <p:cTn dur="80" fill="freeze" id="162"/>
                                        <p:tgtEl>
                                          <p:spTgt spid="220"/>
                                        </p:tgtEl>
                                        <p:attrNameLst>
                                          <p:attrName/>
                                        </p:attrNameLst>
                                      </p:cBhvr>
                                      <p:tavLst>
                                        <p:tav tm="0">
                                          <p:val>
                                            <p:strVal val="rgb(77,80,-64)"/>
                                          </p:val>
                                        </p:tav>
                                        <p:tav tm="50000">
                                          <p:val>
                                            <p:strVal val="rgb(-1,0,0)"/>
                                          </p:val>
                                        </p:tav>
                                      </p:tavLst>
                                    </p:anim>
                                    <p:anim calcmode="discrete" valueType="clr">
                                      <p:cBhvr additive="repl">
                                        <p:cTn dur="80" fill="freeze" id="163"/>
                                        <p:tgtEl>
                                          <p:spTgt spid="220"/>
                                        </p:tgtEl>
                                        <p:attrNameLst>
                                          <p:attrName/>
                                        </p:attrNameLst>
                                      </p:cBhvr>
                                      <p:tavLst>
                                        <p:tav tm="0">
                                          <p:val>
                                            <p:strVal val="rgb(77,80,-64)"/>
                                          </p:val>
                                        </p:tav>
                                        <p:tav tm="50000">
                                          <p:val>
                                            <p:strVal val="rgb(-1,0,0)"/>
                                          </p:val>
                                        </p:tav>
                                      </p:tavLst>
                                    </p:anim>
                                    <p:set>
                                      <p:cBhvr>
                                        <p:cTn dur="80" fill="freeze" id="164"/>
                                        <p:tgtEl>
                                          <p:spTgt spid="220"/>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2" name="Picture 2"/>
          <p:cNvPicPr/>
          <p:nvPr/>
        </p:nvPicPr>
        <p:blipFill>
          <a:blip r:embed="rId1"/>
          <a:stretch>
            <a:fillRect/>
          </a:stretch>
        </p:blipFill>
        <p:spPr>
          <a:xfrm>
            <a:off x="7620120" y="13680"/>
            <a:ext cx="1523520" cy="2050200"/>
          </a:xfrm>
          <a:prstGeom prst="rect">
            <a:avLst/>
          </a:prstGeom>
        </p:spPr>
      </p:pic>
      <p:pic>
        <p:nvPicPr>
          <p:cNvPr descr="" id="223" name="Picture 3"/>
          <p:cNvPicPr/>
          <p:nvPr/>
        </p:nvPicPr>
        <p:blipFill>
          <a:blip r:embed="rId2"/>
          <a:stretch>
            <a:fillRect/>
          </a:stretch>
        </p:blipFill>
        <p:spPr>
          <a:xfrm>
            <a:off x="6899400" y="4488840"/>
            <a:ext cx="2105640" cy="2271240"/>
          </a:xfrm>
          <a:prstGeom prst="rect">
            <a:avLst/>
          </a:prstGeom>
        </p:spPr>
      </p:pic>
      <p:pic>
        <p:nvPicPr>
          <p:cNvPr descr="" id="224" name="Picture 4"/>
          <p:cNvPicPr/>
          <p:nvPr/>
        </p:nvPicPr>
        <p:blipFill>
          <a:blip r:embed="rId3"/>
          <a:stretch>
            <a:fillRect/>
          </a:stretch>
        </p:blipFill>
        <p:spPr>
          <a:xfrm>
            <a:off x="1542600" y="138600"/>
            <a:ext cx="2059200" cy="2133360"/>
          </a:xfrm>
          <a:prstGeom prst="rect">
            <a:avLst/>
          </a:prstGeom>
        </p:spPr>
      </p:pic>
      <p:sp>
        <p:nvSpPr>
          <p:cNvPr id="225" name="CustomShape 1"/>
          <p:cNvSpPr/>
          <p:nvPr/>
        </p:nvSpPr>
        <p:spPr>
          <a:xfrm>
            <a:off x="3754440" y="947880"/>
            <a:ext cx="3795840" cy="1006560"/>
          </a:xfrm>
          <a:prstGeom prst="rect">
            <a:avLst/>
          </a:prstGeom>
        </p:spPr>
        <p:txBody>
          <a:bodyPr anchor="ctr"/>
          <a:p>
            <a:pPr algn="just"/>
            <a:r>
              <a:rPr b="1" lang="tr-TR" sz="2000">
                <a:solidFill>
                  <a:srgbClr val="cc0066"/>
                </a:solidFill>
                <a:latin typeface="Century Schoolbook"/>
              </a:rPr>
              <a:t>Akıl bütün gidilecek yolları bilse bile, gene aşk yolunu bilemez, şaşırır kalır</a:t>
            </a:r>
            <a:r>
              <a:rPr b="1" lang="tr-TR" sz="2000">
                <a:solidFill>
                  <a:srgbClr val="cc0066"/>
                </a:solidFill>
                <a:latin typeface="Comic Sans MS"/>
                <a:ea typeface="Times New Roman"/>
              </a:rPr>
              <a:t>…</a:t>
            </a:r>
            <a:endParaRPr/>
          </a:p>
        </p:txBody>
      </p:sp>
      <p:sp>
        <p:nvSpPr>
          <p:cNvPr id="226" name="CustomShape 2"/>
          <p:cNvSpPr/>
          <p:nvPr/>
        </p:nvSpPr>
        <p:spPr>
          <a:xfrm>
            <a:off x="3476520" y="621684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227" name="Picture 2"/>
          <p:cNvPicPr/>
          <p:nvPr/>
        </p:nvPicPr>
        <p:blipFill>
          <a:blip r:embed="rId4"/>
          <a:stretch>
            <a:fillRect/>
          </a:stretch>
        </p:blipFill>
        <p:spPr>
          <a:xfrm>
            <a:off x="2320200" y="2442960"/>
            <a:ext cx="4421520" cy="3725640"/>
          </a:xfrm>
          <a:prstGeom prst="rect">
            <a:avLst/>
          </a:prstGeom>
        </p:spPr>
      </p:pic>
    </p:spTree>
  </p:cSld>
  <p:transition>
    <p:pull dir="d"/>
  </p:transition>
  <p:timing>
    <p:tnLst>
      <p:par>
        <p:cTn dur="indefinite" id="165" nodeType="tmRoot" restart="never">
          <p:childTnLst>
            <p:seq>
              <p:cTn dur="indefinite" id="166" nodeType="mainSeq">
                <p:childTnLst>
                  <p:par>
                    <p:cTn fill="hold" id="167">
                      <p:stCondLst>
                        <p:cond delay="indefinite"/>
                      </p:stCondLst>
                      <p:childTnLst>
                        <p:par>
                          <p:cTn fill="hold" id="168">
                            <p:stCondLst>
                              <p:cond delay="0"/>
                            </p:stCondLst>
                            <p:childTnLst>
                              <p:par>
                                <p:cTn fill="hold" id="169" nodeType="withEffect" presetClass="entr" presetID="27">
                                  <p:stCondLst>
                                    <p:cond delay="0"/>
                                  </p:stCondLst>
                                  <p:childTnLst>
                                    <p:set>
                                      <p:cBhvr>
                                        <p:cTn dur="1" fill="hold" id="170">
                                          <p:stCondLst>
                                            <p:cond delay="0"/>
                                          </p:stCondLst>
                                        </p:cTn>
                                        <p:tgtEl>
                                          <p:spTgt spid="225">
                                            <p:txEl>
                                              <p:pRg end="81" st="0"/>
                                            </p:txEl>
                                          </p:spTgt>
                                        </p:tgtEl>
                                        <p:attrNameLst>
                                          <p:attrName>style.visibility</p:attrName>
                                        </p:attrNameLst>
                                      </p:cBhvr>
                                      <p:to>
                                        <p:strVal val="visible"/>
                                      </p:to>
                                    </p:set>
                                    <p:anim calcmode="discrete" valueType="clr">
                                      <p:cBhvr additive="repl">
                                        <p:cTn dur="80" fill="freeze" id="171"/>
                                        <p:tgtEl>
                                          <p:spTgt spid="225">
                                            <p:txEl>
                                              <p:pRg end="81" st="0"/>
                                            </p:txEl>
                                          </p:spTgt>
                                        </p:tgtEl>
                                        <p:attrNameLst>
                                          <p:attrName/>
                                        </p:attrNameLst>
                                      </p:cBhvr>
                                      <p:tavLst>
                                        <p:tav tm="0">
                                          <p:val>
                                            <p:strVal val="rgb(77,80,-64)"/>
                                          </p:val>
                                        </p:tav>
                                        <p:tav tm="50000">
                                          <p:val>
                                            <p:strVal val="rgb(-1,0,0)"/>
                                          </p:val>
                                        </p:tav>
                                      </p:tavLst>
                                    </p:anim>
                                    <p:anim calcmode="discrete" valueType="clr">
                                      <p:cBhvr additive="repl">
                                        <p:cTn dur="80" fill="freeze" id="172"/>
                                        <p:tgtEl>
                                          <p:spTgt spid="225">
                                            <p:txEl>
                                              <p:pRg end="81" st="0"/>
                                            </p:txEl>
                                          </p:spTgt>
                                        </p:tgtEl>
                                        <p:attrNameLst>
                                          <p:attrName/>
                                        </p:attrNameLst>
                                      </p:cBhvr>
                                      <p:tavLst>
                                        <p:tav tm="0">
                                          <p:val>
                                            <p:strVal val="rgb(77,80,-64)"/>
                                          </p:val>
                                        </p:tav>
                                        <p:tav tm="50000">
                                          <p:val>
                                            <p:strVal val="rgb(-1,0,0)"/>
                                          </p:val>
                                        </p:tav>
                                      </p:tavLst>
                                    </p:anim>
                                    <p:set>
                                      <p:cBhvr>
                                        <p:cTn dur="80" fill="freeze" id="173"/>
                                        <p:tgtEl>
                                          <p:spTgt spid="225">
                                            <p:txEl>
                                              <p:pRg end="81" st="0"/>
                                            </p:txEl>
                                          </p:spTgt>
                                        </p:tgtEl>
                                        <p:attrNameLst>
                                          <p:attrName/>
                                        </p:attrNameLst>
                                      </p:cBhvr>
                                      <p:to/>
                                    </p:set>
                                  </p:childTnLst>
                                </p:cTn>
                              </p:par>
                              <p:par>
                                <p:cTn fill="hold" id="174" nodeType="withEffect" presetClass="entr" presetID="27">
                                  <p:stCondLst>
                                    <p:cond delay="0"/>
                                  </p:stCondLst>
                                  <p:childTnLst>
                                    <p:set>
                                      <p:cBhvr>
                                        <p:cTn dur="1" fill="hold" id="175">
                                          <p:stCondLst>
                                            <p:cond delay="0"/>
                                          </p:stCondLst>
                                        </p:cTn>
                                        <p:tgtEl>
                                          <p:spTgt spid="226"/>
                                        </p:tgtEl>
                                        <p:attrNameLst>
                                          <p:attrName>style.visibility</p:attrName>
                                        </p:attrNameLst>
                                      </p:cBhvr>
                                      <p:to>
                                        <p:strVal val="visible"/>
                                      </p:to>
                                    </p:set>
                                    <p:anim calcmode="discrete" valueType="clr">
                                      <p:cBhvr additive="repl">
                                        <p:cTn dur="80" fill="freeze" id="176"/>
                                        <p:tgtEl>
                                          <p:spTgt spid="226"/>
                                        </p:tgtEl>
                                        <p:attrNameLst>
                                          <p:attrName/>
                                        </p:attrNameLst>
                                      </p:cBhvr>
                                      <p:tavLst>
                                        <p:tav tm="0">
                                          <p:val>
                                            <p:strVal val="rgb(77,80,-64)"/>
                                          </p:val>
                                        </p:tav>
                                        <p:tav tm="50000">
                                          <p:val>
                                            <p:strVal val="rgb(-1,0,0)"/>
                                          </p:val>
                                        </p:tav>
                                      </p:tavLst>
                                    </p:anim>
                                    <p:anim calcmode="discrete" valueType="clr">
                                      <p:cBhvr additive="repl">
                                        <p:cTn dur="80" fill="freeze" id="177"/>
                                        <p:tgtEl>
                                          <p:spTgt spid="226"/>
                                        </p:tgtEl>
                                        <p:attrNameLst>
                                          <p:attrName/>
                                        </p:attrNameLst>
                                      </p:cBhvr>
                                      <p:tavLst>
                                        <p:tav tm="0">
                                          <p:val>
                                            <p:strVal val="rgb(77,80,-64)"/>
                                          </p:val>
                                        </p:tav>
                                        <p:tav tm="50000">
                                          <p:val>
                                            <p:strVal val="rgb(-1,0,0)"/>
                                          </p:val>
                                        </p:tav>
                                      </p:tavLst>
                                    </p:anim>
                                    <p:set>
                                      <p:cBhvr>
                                        <p:cTn dur="80" fill="freeze" id="178"/>
                                        <p:tgtEl>
                                          <p:spTgt spid="226"/>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88" name="Picture 4"/>
          <p:cNvPicPr/>
          <p:nvPr/>
        </p:nvPicPr>
        <p:blipFill>
          <a:blip r:embed="rId1">
            <a:lum bright="-20000" contrast="-20000"/>
          </a:blip>
          <a:stretch>
            <a:fillRect/>
          </a:stretch>
        </p:blipFill>
        <p:spPr>
          <a:xfrm>
            <a:off x="0" y="0"/>
            <a:ext cx="9143640" cy="6857640"/>
          </a:xfrm>
          <a:prstGeom prst="rect">
            <a:avLst/>
          </a:prstGeom>
        </p:spPr>
      </p:pic>
      <p:sp>
        <p:nvSpPr>
          <p:cNvPr id="89" name="CustomShape 1"/>
          <p:cNvSpPr/>
          <p:nvPr/>
        </p:nvSpPr>
        <p:spPr>
          <a:xfrm>
            <a:off x="1388880" y="0"/>
            <a:ext cx="6454800" cy="1066680"/>
          </a:xfrm>
          <a:prstGeom prst="rect">
            <a:avLst/>
          </a:prstGeom>
        </p:spPr>
        <p:txBody>
          <a:bodyPr/>
          <a:p>
            <a:pPr algn="ctr"/>
            <a:r>
              <a:rPr b="1" lang="tr-TR" sz="3200">
                <a:solidFill>
                  <a:srgbClr val="fbfcff"/>
                </a:solidFill>
                <a:latin typeface="Century Schoolbook"/>
              </a:rPr>
              <a:t>HAYATI</a:t>
            </a:r>
            <a:endParaRPr/>
          </a:p>
          <a:p>
            <a:pPr algn="ctr"/>
            <a:r>
              <a:rPr b="1" lang="tr-TR" sz="3200">
                <a:solidFill>
                  <a:srgbClr val="fbfcff"/>
                </a:solidFill>
                <a:latin typeface="Century Schoolbook"/>
              </a:rPr>
              <a:t>(30 Eylül 1207-17 Aralık 1278)</a:t>
            </a:r>
            <a:endParaRPr/>
          </a:p>
        </p:txBody>
      </p:sp>
      <p:sp>
        <p:nvSpPr>
          <p:cNvPr id="90" name="CustomShape 2"/>
          <p:cNvSpPr/>
          <p:nvPr/>
        </p:nvSpPr>
        <p:spPr>
          <a:xfrm>
            <a:off x="0" y="4926600"/>
            <a:ext cx="9143640" cy="1919160"/>
          </a:xfrm>
          <a:prstGeom prst="rect">
            <a:avLst/>
          </a:prstGeom>
          <a:solidFill>
            <a:srgbClr val="003300"/>
          </a:solidFill>
        </p:spPr>
        <p:txBody>
          <a:bodyPr bIns="45000" lIns="90000" rIns="90000" tIns="45000"/>
          <a:p>
            <a:r>
              <a:rPr b="1" lang="tr-TR" sz="2400">
                <a:solidFill>
                  <a:srgbClr val="ffff00"/>
                </a:solidFill>
                <a:latin typeface="Century Schoolbook"/>
              </a:rPr>
              <a:t>Mevlana’nın asıl adı; </a:t>
            </a:r>
            <a:r>
              <a:rPr b="1" lang="tr-TR" sz="2400">
                <a:solidFill>
                  <a:srgbClr val="00ffff"/>
                </a:solidFill>
                <a:latin typeface="Century Schoolbook"/>
              </a:rPr>
              <a:t>Muhammed Celaleddin</a:t>
            </a:r>
            <a:r>
              <a:rPr b="1" lang="tr-TR" sz="2400">
                <a:solidFill>
                  <a:srgbClr val="ffff00"/>
                </a:solidFill>
                <a:latin typeface="Century Schoolbook"/>
              </a:rPr>
              <a:t>’dir.</a:t>
            </a:r>
            <a:endParaRPr/>
          </a:p>
          <a:p>
            <a:r>
              <a:rPr b="1" lang="tr-TR" sz="2400">
                <a:solidFill>
                  <a:srgbClr val="ffff00"/>
                </a:solidFill>
                <a:latin typeface="Century Schoolbook"/>
              </a:rPr>
              <a:t>	</a:t>
            </a:r>
            <a:r>
              <a:rPr b="1" lang="tr-TR" sz="2400">
                <a:solidFill>
                  <a:srgbClr val="00ffff"/>
                </a:solidFill>
                <a:latin typeface="Century Schoolbook"/>
              </a:rPr>
              <a:t>Mevlana ve Rumi</a:t>
            </a:r>
            <a:r>
              <a:rPr b="1" lang="tr-TR" sz="2400">
                <a:solidFill>
                  <a:srgbClr val="ffff00"/>
                </a:solidFill>
                <a:latin typeface="Century Schoolbook"/>
              </a:rPr>
              <a:t> de, kendisine sonradan verilen isimlerdendir. </a:t>
            </a:r>
            <a:r>
              <a:rPr b="1" lang="tr-TR" sz="2400">
                <a:solidFill>
                  <a:srgbClr val="00ffff"/>
                </a:solidFill>
                <a:latin typeface="Century Schoolbook"/>
              </a:rPr>
              <a:t>“</a:t>
            </a:r>
            <a:r>
              <a:rPr b="1" lang="tr-TR" sz="2400" u="sng">
                <a:solidFill>
                  <a:srgbClr val="00ffff"/>
                </a:solidFill>
                <a:latin typeface="Century Schoolbook"/>
              </a:rPr>
              <a:t>Efendimiz”</a:t>
            </a:r>
            <a:r>
              <a:rPr b="1" lang="tr-TR" sz="2400" u="sng">
                <a:solidFill>
                  <a:srgbClr val="ffff00"/>
                </a:solidFill>
                <a:latin typeface="Century Schoolbook"/>
              </a:rPr>
              <a:t> manasına gelen</a:t>
            </a:r>
            <a:r>
              <a:rPr b="1" lang="tr-TR" sz="2400">
                <a:solidFill>
                  <a:srgbClr val="ffff00"/>
                </a:solidFill>
                <a:latin typeface="Century Schoolbook"/>
              </a:rPr>
              <a:t> Mevlana ismi O’na daha pek genç iken Konya’da ders okutmaya başladığı tarihlerde verilir.</a:t>
            </a:r>
            <a:r>
              <a:rPr b="1" lang="tr-TR" sz="2400">
                <a:solidFill>
                  <a:srgbClr val="000000"/>
                </a:solidFill>
                <a:latin typeface="Century Schoolbook"/>
              </a:rPr>
              <a:t> </a:t>
            </a:r>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8" name="Picture 2"/>
          <p:cNvPicPr/>
          <p:nvPr/>
        </p:nvPicPr>
        <p:blipFill>
          <a:blip r:embed="rId1"/>
          <a:stretch>
            <a:fillRect/>
          </a:stretch>
        </p:blipFill>
        <p:spPr>
          <a:xfrm>
            <a:off x="7620120" y="13680"/>
            <a:ext cx="1523520" cy="2050200"/>
          </a:xfrm>
          <a:prstGeom prst="rect">
            <a:avLst/>
          </a:prstGeom>
        </p:spPr>
      </p:pic>
      <p:pic>
        <p:nvPicPr>
          <p:cNvPr descr="" id="229" name="Picture 3"/>
          <p:cNvPicPr/>
          <p:nvPr/>
        </p:nvPicPr>
        <p:blipFill>
          <a:blip r:embed="rId2"/>
          <a:stretch>
            <a:fillRect/>
          </a:stretch>
        </p:blipFill>
        <p:spPr>
          <a:xfrm>
            <a:off x="6899400" y="4488840"/>
            <a:ext cx="2105640" cy="2271240"/>
          </a:xfrm>
          <a:prstGeom prst="rect">
            <a:avLst/>
          </a:prstGeom>
        </p:spPr>
      </p:pic>
      <p:pic>
        <p:nvPicPr>
          <p:cNvPr descr="" id="230" name="Picture 4"/>
          <p:cNvPicPr/>
          <p:nvPr/>
        </p:nvPicPr>
        <p:blipFill>
          <a:blip r:embed="rId3"/>
          <a:stretch>
            <a:fillRect/>
          </a:stretch>
        </p:blipFill>
        <p:spPr>
          <a:xfrm>
            <a:off x="1542600" y="138600"/>
            <a:ext cx="2059200" cy="2133360"/>
          </a:xfrm>
          <a:prstGeom prst="rect">
            <a:avLst/>
          </a:prstGeom>
        </p:spPr>
      </p:pic>
      <p:sp>
        <p:nvSpPr>
          <p:cNvPr id="231" name="CustomShape 1"/>
          <p:cNvSpPr/>
          <p:nvPr/>
        </p:nvSpPr>
        <p:spPr>
          <a:xfrm>
            <a:off x="3782160" y="657000"/>
            <a:ext cx="3795840" cy="1311480"/>
          </a:xfrm>
          <a:prstGeom prst="rect">
            <a:avLst/>
          </a:prstGeom>
        </p:spPr>
        <p:txBody>
          <a:bodyPr anchor="ctr"/>
          <a:p>
            <a:pPr algn="just"/>
            <a:r>
              <a:rPr b="1" lang="tr-TR" sz="2000">
                <a:solidFill>
                  <a:srgbClr val="cc0066"/>
                </a:solidFill>
                <a:latin typeface="Comic Sans MS"/>
              </a:rPr>
              <a:t>Aşk bir gül gibidir Yusuf’a benzer…Kokusunu almaya bir yakup ister….Aşkı ALLAH korur kurda yem etmez</a:t>
            </a:r>
            <a:r>
              <a:rPr b="1" lang="tr-TR" sz="2000">
                <a:solidFill>
                  <a:srgbClr val="cc0066"/>
                </a:solidFill>
                <a:latin typeface="Comic Sans MS"/>
                <a:ea typeface="Times New Roman"/>
              </a:rPr>
              <a:t>…</a:t>
            </a:r>
            <a:endParaRPr/>
          </a:p>
        </p:txBody>
      </p:sp>
      <p:sp>
        <p:nvSpPr>
          <p:cNvPr id="232" name="CustomShape 2"/>
          <p:cNvSpPr/>
          <p:nvPr/>
        </p:nvSpPr>
        <p:spPr>
          <a:xfrm>
            <a:off x="3531240" y="612108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pic>
        <p:nvPicPr>
          <p:cNvPr descr="" id="233" name="Picture 2"/>
          <p:cNvPicPr/>
          <p:nvPr/>
        </p:nvPicPr>
        <p:blipFill>
          <a:blip r:embed="rId4"/>
          <a:stretch>
            <a:fillRect/>
          </a:stretch>
        </p:blipFill>
        <p:spPr>
          <a:xfrm>
            <a:off x="2715840" y="2415600"/>
            <a:ext cx="4019760" cy="3591000"/>
          </a:xfrm>
          <a:prstGeom prst="rect">
            <a:avLst/>
          </a:prstGeom>
        </p:spPr>
      </p:pic>
    </p:spTree>
  </p:cSld>
  <p:transition>
    <p:push dir="r"/>
  </p:transition>
  <p:timing>
    <p:tnLst>
      <p:par>
        <p:cTn dur="indefinite" id="179" nodeType="tmRoot" restart="never">
          <p:childTnLst>
            <p:seq>
              <p:cTn dur="indefinite" id="180" nodeType="mainSeq">
                <p:childTnLst>
                  <p:par>
                    <p:cTn fill="hold" id="181">
                      <p:stCondLst>
                        <p:cond delay="indefinite"/>
                      </p:stCondLst>
                      <p:childTnLst>
                        <p:par>
                          <p:cTn fill="hold" id="182">
                            <p:stCondLst>
                              <p:cond delay="0"/>
                            </p:stCondLst>
                            <p:childTnLst>
                              <p:par>
                                <p:cTn fill="hold" id="183" nodeType="withEffect" presetClass="entr" presetID="27">
                                  <p:stCondLst>
                                    <p:cond delay="0"/>
                                  </p:stCondLst>
                                  <p:childTnLst>
                                    <p:set>
                                      <p:cBhvr>
                                        <p:cTn dur="1" fill="hold" id="184">
                                          <p:stCondLst>
                                            <p:cond delay="0"/>
                                          </p:stCondLst>
                                        </p:cTn>
                                        <p:tgtEl>
                                          <p:spTgt spid="231">
                                            <p:txEl>
                                              <p:pRg end="102" st="0"/>
                                            </p:txEl>
                                          </p:spTgt>
                                        </p:tgtEl>
                                        <p:attrNameLst>
                                          <p:attrName>style.visibility</p:attrName>
                                        </p:attrNameLst>
                                      </p:cBhvr>
                                      <p:to>
                                        <p:strVal val="visible"/>
                                      </p:to>
                                    </p:set>
                                    <p:anim calcmode="discrete" valueType="clr">
                                      <p:cBhvr additive="repl">
                                        <p:cTn dur="80" fill="freeze" id="185"/>
                                        <p:tgtEl>
                                          <p:spTgt spid="231">
                                            <p:txEl>
                                              <p:pRg end="102" st="0"/>
                                            </p:txEl>
                                          </p:spTgt>
                                        </p:tgtEl>
                                        <p:attrNameLst>
                                          <p:attrName/>
                                        </p:attrNameLst>
                                      </p:cBhvr>
                                      <p:tavLst>
                                        <p:tav tm="0">
                                          <p:val>
                                            <p:strVal val="rgb(77,80,-64)"/>
                                          </p:val>
                                        </p:tav>
                                        <p:tav tm="50000">
                                          <p:val>
                                            <p:strVal val="rgb(-1,0,0)"/>
                                          </p:val>
                                        </p:tav>
                                      </p:tavLst>
                                    </p:anim>
                                    <p:anim calcmode="discrete" valueType="clr">
                                      <p:cBhvr additive="repl">
                                        <p:cTn dur="80" fill="freeze" id="186"/>
                                        <p:tgtEl>
                                          <p:spTgt spid="231">
                                            <p:txEl>
                                              <p:pRg end="102" st="0"/>
                                            </p:txEl>
                                          </p:spTgt>
                                        </p:tgtEl>
                                        <p:attrNameLst>
                                          <p:attrName/>
                                        </p:attrNameLst>
                                      </p:cBhvr>
                                      <p:tavLst>
                                        <p:tav tm="0">
                                          <p:val>
                                            <p:strVal val="rgb(77,80,-64)"/>
                                          </p:val>
                                        </p:tav>
                                        <p:tav tm="50000">
                                          <p:val>
                                            <p:strVal val="rgb(-1,0,0)"/>
                                          </p:val>
                                        </p:tav>
                                      </p:tavLst>
                                    </p:anim>
                                    <p:set>
                                      <p:cBhvr>
                                        <p:cTn dur="80" fill="freeze" id="187"/>
                                        <p:tgtEl>
                                          <p:spTgt spid="231">
                                            <p:txEl>
                                              <p:pRg end="102" st="0"/>
                                            </p:txEl>
                                          </p:spTgt>
                                        </p:tgtEl>
                                        <p:attrNameLst>
                                          <p:attrName/>
                                        </p:attrNameLst>
                                      </p:cBhvr>
                                      <p:to/>
                                    </p:set>
                                  </p:childTnLst>
                                </p:cTn>
                              </p:par>
                              <p:par>
                                <p:cTn fill="hold" id="188" nodeType="withEffect" presetClass="entr" presetID="27">
                                  <p:stCondLst>
                                    <p:cond delay="0"/>
                                  </p:stCondLst>
                                  <p:childTnLst>
                                    <p:set>
                                      <p:cBhvr>
                                        <p:cTn dur="1" fill="hold" id="189">
                                          <p:stCondLst>
                                            <p:cond delay="0"/>
                                          </p:stCondLst>
                                        </p:cTn>
                                        <p:tgtEl>
                                          <p:spTgt spid="232"/>
                                        </p:tgtEl>
                                        <p:attrNameLst>
                                          <p:attrName>style.visibility</p:attrName>
                                        </p:attrNameLst>
                                      </p:cBhvr>
                                      <p:to>
                                        <p:strVal val="visible"/>
                                      </p:to>
                                    </p:set>
                                    <p:anim calcmode="discrete" valueType="clr">
                                      <p:cBhvr additive="repl">
                                        <p:cTn dur="80" fill="freeze" id="190"/>
                                        <p:tgtEl>
                                          <p:spTgt spid="232"/>
                                        </p:tgtEl>
                                        <p:attrNameLst>
                                          <p:attrName/>
                                        </p:attrNameLst>
                                      </p:cBhvr>
                                      <p:tavLst>
                                        <p:tav tm="0">
                                          <p:val>
                                            <p:strVal val="rgb(77,80,-64)"/>
                                          </p:val>
                                        </p:tav>
                                        <p:tav tm="50000">
                                          <p:val>
                                            <p:strVal val="rgb(-1,0,0)"/>
                                          </p:val>
                                        </p:tav>
                                      </p:tavLst>
                                    </p:anim>
                                    <p:anim calcmode="discrete" valueType="clr">
                                      <p:cBhvr additive="repl">
                                        <p:cTn dur="80" fill="freeze" id="191"/>
                                        <p:tgtEl>
                                          <p:spTgt spid="232"/>
                                        </p:tgtEl>
                                        <p:attrNameLst>
                                          <p:attrName/>
                                        </p:attrNameLst>
                                      </p:cBhvr>
                                      <p:tavLst>
                                        <p:tav tm="0">
                                          <p:val>
                                            <p:strVal val="rgb(77,80,-64)"/>
                                          </p:val>
                                        </p:tav>
                                        <p:tav tm="50000">
                                          <p:val>
                                            <p:strVal val="rgb(-1,0,0)"/>
                                          </p:val>
                                        </p:tav>
                                      </p:tavLst>
                                    </p:anim>
                                    <p:set>
                                      <p:cBhvr>
                                        <p:cTn dur="80" fill="freeze" id="192"/>
                                        <p:tgtEl>
                                          <p:spTgt spid="232"/>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34" name="Picture 2"/>
          <p:cNvPicPr/>
          <p:nvPr/>
        </p:nvPicPr>
        <p:blipFill>
          <a:blip r:embed="rId1"/>
          <a:stretch>
            <a:fillRect/>
          </a:stretch>
        </p:blipFill>
        <p:spPr>
          <a:xfrm>
            <a:off x="7620120" y="13680"/>
            <a:ext cx="1523520" cy="2050200"/>
          </a:xfrm>
          <a:prstGeom prst="rect">
            <a:avLst/>
          </a:prstGeom>
        </p:spPr>
      </p:pic>
      <p:pic>
        <p:nvPicPr>
          <p:cNvPr descr="" id="235" name="Picture 3"/>
          <p:cNvPicPr/>
          <p:nvPr/>
        </p:nvPicPr>
        <p:blipFill>
          <a:blip r:embed="rId2"/>
          <a:stretch>
            <a:fillRect/>
          </a:stretch>
        </p:blipFill>
        <p:spPr>
          <a:xfrm>
            <a:off x="6899400" y="4488840"/>
            <a:ext cx="2105640" cy="2271240"/>
          </a:xfrm>
          <a:prstGeom prst="rect">
            <a:avLst/>
          </a:prstGeom>
        </p:spPr>
      </p:pic>
      <p:pic>
        <p:nvPicPr>
          <p:cNvPr descr="" id="236" name="Picture 4"/>
          <p:cNvPicPr/>
          <p:nvPr/>
        </p:nvPicPr>
        <p:blipFill>
          <a:blip r:embed="rId3"/>
          <a:stretch>
            <a:fillRect/>
          </a:stretch>
        </p:blipFill>
        <p:spPr>
          <a:xfrm>
            <a:off x="1542600" y="138600"/>
            <a:ext cx="2059200" cy="2133360"/>
          </a:xfrm>
          <a:prstGeom prst="rect">
            <a:avLst/>
          </a:prstGeom>
        </p:spPr>
      </p:pic>
      <p:sp>
        <p:nvSpPr>
          <p:cNvPr id="237" name="CustomShape 1"/>
          <p:cNvSpPr/>
          <p:nvPr/>
        </p:nvSpPr>
        <p:spPr>
          <a:xfrm>
            <a:off x="3476520" y="6148440"/>
            <a:ext cx="2158920" cy="516960"/>
          </a:xfrm>
          <a:prstGeom prst="rect">
            <a:avLst/>
          </a:prstGeom>
        </p:spPr>
        <p:txBody>
          <a:bodyPr bIns="45000" lIns="90000" rIns="90000" tIns="45000" wrap="none"/>
          <a:p>
            <a:r>
              <a:rPr b="1" lang="tr-TR" sz="2800">
                <a:solidFill>
                  <a:srgbClr val="e46c0a"/>
                </a:solidFill>
                <a:latin typeface="Comic Sans MS"/>
                <a:ea typeface="Times New Roman"/>
              </a:rPr>
              <a:t>Hz.Mevlana</a:t>
            </a:r>
            <a:endParaRPr/>
          </a:p>
        </p:txBody>
      </p:sp>
      <p:sp>
        <p:nvSpPr>
          <p:cNvPr id="238" name="CustomShape 2"/>
          <p:cNvSpPr/>
          <p:nvPr/>
        </p:nvSpPr>
        <p:spPr>
          <a:xfrm>
            <a:off x="3753360" y="516600"/>
            <a:ext cx="3732840" cy="1310040"/>
          </a:xfrm>
          <a:prstGeom prst="rect">
            <a:avLst/>
          </a:prstGeom>
        </p:spPr>
        <p:txBody>
          <a:bodyPr bIns="45000" lIns="90000" rIns="90000" tIns="45000"/>
          <a:p>
            <a:r>
              <a:rPr b="1" lang="tr-TR" sz="2000">
                <a:solidFill>
                  <a:srgbClr val="cc0066"/>
                </a:solidFill>
                <a:latin typeface="Century Schoolbook"/>
              </a:rPr>
              <a:t>Allah’a dayan, hikmete ram ol. </a:t>
            </a:r>
            <a:endParaRPr/>
          </a:p>
          <a:p>
            <a:r>
              <a:rPr b="1" lang="tr-TR" sz="2000">
                <a:solidFill>
                  <a:srgbClr val="cc0066"/>
                </a:solidFill>
                <a:latin typeface="Century Schoolbook"/>
              </a:rPr>
              <a:t>Yol varsa budur bilmiyorum</a:t>
            </a:r>
            <a:endParaRPr/>
          </a:p>
          <a:p>
            <a:r>
              <a:rPr b="1" lang="tr-TR" sz="2000">
                <a:solidFill>
                  <a:srgbClr val="cc0066"/>
                </a:solidFill>
                <a:latin typeface="Century Schoolbook"/>
              </a:rPr>
              <a:t> </a:t>
            </a:r>
            <a:r>
              <a:rPr b="1" lang="tr-TR" sz="2000">
                <a:solidFill>
                  <a:srgbClr val="cc0066"/>
                </a:solidFill>
                <a:latin typeface="Century Schoolbook"/>
              </a:rPr>
              <a:t>başka yol…</a:t>
            </a:r>
            <a:endParaRPr/>
          </a:p>
        </p:txBody>
      </p:sp>
      <p:pic>
        <p:nvPicPr>
          <p:cNvPr descr="" id="239" name="Picture 2"/>
          <p:cNvPicPr/>
          <p:nvPr/>
        </p:nvPicPr>
        <p:blipFill>
          <a:blip r:embed="rId4"/>
          <a:stretch>
            <a:fillRect/>
          </a:stretch>
        </p:blipFill>
        <p:spPr>
          <a:xfrm>
            <a:off x="2388240" y="2565720"/>
            <a:ext cx="4271400" cy="3411720"/>
          </a:xfrm>
          <a:prstGeom prst="rect">
            <a:avLst/>
          </a:prstGeom>
        </p:spPr>
      </p:pic>
    </p:spTree>
  </p:cSld>
  <p:transition>
    <p:wheel spokes="8"/>
  </p:transition>
  <p:timing>
    <p:tnLst>
      <p:par>
        <p:cTn dur="indefinite" id="193" nodeType="tmRoot" restart="never">
          <p:childTnLst>
            <p:seq>
              <p:cTn dur="indefinite" id="194" nodeType="mainSeq">
                <p:childTnLst>
                  <p:par>
                    <p:cTn fill="hold" id="195">
                      <p:stCondLst>
                        <p:cond delay="indefinite"/>
                      </p:stCondLst>
                      <p:childTnLst>
                        <p:par>
                          <p:cTn fill="hold" id="196">
                            <p:stCondLst>
                              <p:cond delay="0"/>
                            </p:stCondLst>
                            <p:childTnLst>
                              <p:par>
                                <p:cTn fill="hold" id="197" nodeType="withEffect" presetClass="entr" presetID="27">
                                  <p:stCondLst>
                                    <p:cond delay="0"/>
                                  </p:stCondLst>
                                  <p:childTnLst>
                                    <p:set>
                                      <p:cBhvr>
                                        <p:cTn dur="1" fill="hold" id="198">
                                          <p:stCondLst>
                                            <p:cond delay="0"/>
                                          </p:stCondLst>
                                        </p:cTn>
                                        <p:tgtEl>
                                          <p:spTgt spid="237"/>
                                        </p:tgtEl>
                                        <p:attrNameLst>
                                          <p:attrName>style.visibility</p:attrName>
                                        </p:attrNameLst>
                                      </p:cBhvr>
                                      <p:to>
                                        <p:strVal val="visible"/>
                                      </p:to>
                                    </p:set>
                                    <p:anim calcmode="discrete" valueType="clr">
                                      <p:cBhvr additive="repl">
                                        <p:cTn dur="80" fill="freeze" id="199"/>
                                        <p:tgtEl>
                                          <p:spTgt spid="237"/>
                                        </p:tgtEl>
                                        <p:attrNameLst>
                                          <p:attrName/>
                                        </p:attrNameLst>
                                      </p:cBhvr>
                                      <p:tavLst>
                                        <p:tav tm="0">
                                          <p:val>
                                            <p:strVal val="rgb(77,80,-64)"/>
                                          </p:val>
                                        </p:tav>
                                        <p:tav tm="50000">
                                          <p:val>
                                            <p:strVal val="rgb(-1,0,0)"/>
                                          </p:val>
                                        </p:tav>
                                      </p:tavLst>
                                    </p:anim>
                                    <p:anim calcmode="discrete" valueType="clr">
                                      <p:cBhvr additive="repl">
                                        <p:cTn dur="80" fill="freeze" id="200"/>
                                        <p:tgtEl>
                                          <p:spTgt spid="237"/>
                                        </p:tgtEl>
                                        <p:attrNameLst>
                                          <p:attrName/>
                                        </p:attrNameLst>
                                      </p:cBhvr>
                                      <p:tavLst>
                                        <p:tav tm="0">
                                          <p:val>
                                            <p:strVal val="rgb(77,80,-64)"/>
                                          </p:val>
                                        </p:tav>
                                        <p:tav tm="50000">
                                          <p:val>
                                            <p:strVal val="rgb(-1,0,0)"/>
                                          </p:val>
                                        </p:tav>
                                      </p:tavLst>
                                    </p:anim>
                                    <p:set>
                                      <p:cBhvr>
                                        <p:cTn dur="80" fill="freeze" id="201"/>
                                        <p:tgtEl>
                                          <p:spTgt spid="237"/>
                                        </p:tgtEl>
                                        <p:attrNameLst>
                                          <p:attrName/>
                                        </p:attrNameLst>
                                      </p:cBhvr>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CustomShape 1"/>
          <p:cNvSpPr/>
          <p:nvPr/>
        </p:nvSpPr>
        <p:spPr>
          <a:xfrm>
            <a:off x="1675800" y="474120"/>
            <a:ext cx="6454800" cy="579240"/>
          </a:xfrm>
          <a:prstGeom prst="rect">
            <a:avLst/>
          </a:prstGeom>
        </p:spPr>
        <p:txBody>
          <a:bodyPr/>
          <a:p>
            <a:pPr algn="ctr"/>
            <a:r>
              <a:rPr lang="tr-TR" sz="3200">
                <a:solidFill>
                  <a:srgbClr val="ffffff"/>
                </a:solidFill>
                <a:latin typeface="Century Schoolbook"/>
              </a:rPr>
              <a:t>MEVLEVİLİK</a:t>
            </a:r>
            <a:endParaRPr/>
          </a:p>
        </p:txBody>
      </p:sp>
      <p:pic>
        <p:nvPicPr>
          <p:cNvPr descr="" id="241" name="Picture 2"/>
          <p:cNvPicPr/>
          <p:nvPr/>
        </p:nvPicPr>
        <p:blipFill>
          <a:blip r:embed="rId1"/>
          <a:stretch>
            <a:fillRect/>
          </a:stretch>
        </p:blipFill>
        <p:spPr>
          <a:xfrm>
            <a:off x="7620120" y="13680"/>
            <a:ext cx="1523520" cy="2050200"/>
          </a:xfrm>
          <a:prstGeom prst="rect">
            <a:avLst/>
          </a:prstGeom>
        </p:spPr>
      </p:pic>
      <p:sp>
        <p:nvSpPr>
          <p:cNvPr id="242" name="CustomShape 2"/>
          <p:cNvSpPr/>
          <p:nvPr/>
        </p:nvSpPr>
        <p:spPr>
          <a:xfrm>
            <a:off x="2480760" y="4550040"/>
            <a:ext cx="6271560" cy="2101320"/>
          </a:xfrm>
          <a:prstGeom prst="rect">
            <a:avLst/>
          </a:prstGeom>
        </p:spPr>
        <p:txBody>
          <a:bodyPr bIns="45000" lIns="90000" rIns="90000" tIns="45000"/>
          <a:p>
            <a:r>
              <a:rPr b="1" i="1" lang="tr-TR" sz="2200">
                <a:solidFill>
                  <a:srgbClr val="558ed5"/>
                </a:solidFill>
                <a:latin typeface="Century Schoolbook"/>
              </a:rPr>
              <a:t>Mevlevilik (Mevleviyye, Osmanlıca: </a:t>
            </a:r>
            <a:r>
              <a:rPr b="1" i="1" lang="tr-TR" sz="2200">
                <a:solidFill>
                  <a:srgbClr val="558ed5"/>
                </a:solidFill>
                <a:latin typeface="Century Schoolbook"/>
              </a:rPr>
              <a:t>مولويه</a:t>
            </a:r>
            <a:r>
              <a:rPr b="1" i="1" lang="tr-TR" sz="2200">
                <a:solidFill>
                  <a:srgbClr val="558ed5"/>
                </a:solidFill>
                <a:latin typeface="Century Schoolbook"/>
              </a:rPr>
              <a:t>) büyük ve ünlü sufi tarikatlarından biri. Adını kurucusu Sultan Veled’in babası ve tarikatın ilkelerini oluşturan Mevlana Celaleddin Rumi’den (Mevlana) alır.</a:t>
            </a:r>
            <a:endParaRPr/>
          </a:p>
        </p:txBody>
      </p:sp>
      <p:pic>
        <p:nvPicPr>
          <p:cNvPr descr="" id="243" name="Picture 2"/>
          <p:cNvPicPr/>
          <p:nvPr/>
        </p:nvPicPr>
        <p:blipFill>
          <a:blip r:embed="rId2"/>
          <a:stretch>
            <a:fillRect/>
          </a:stretch>
        </p:blipFill>
        <p:spPr>
          <a:xfrm>
            <a:off x="3589200" y="1173600"/>
            <a:ext cx="2906640" cy="3384360"/>
          </a:xfrm>
          <a:prstGeom prst="rect">
            <a:avLst/>
          </a:prstGeom>
        </p:spPr>
      </p:pic>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44" name="Picture 4"/>
          <p:cNvPicPr/>
          <p:nvPr/>
        </p:nvPicPr>
        <p:blipFill>
          <a:blip r:embed="rId1"/>
          <a:stretch>
            <a:fillRect/>
          </a:stretch>
        </p:blipFill>
        <p:spPr>
          <a:xfrm>
            <a:off x="0" y="0"/>
            <a:ext cx="4284360" cy="6857640"/>
          </a:xfrm>
          <a:prstGeom prst="rect">
            <a:avLst/>
          </a:prstGeom>
        </p:spPr>
      </p:pic>
      <p:pic>
        <p:nvPicPr>
          <p:cNvPr descr="" id="245" name="Picture 5"/>
          <p:cNvPicPr/>
          <p:nvPr/>
        </p:nvPicPr>
        <p:blipFill>
          <a:blip r:embed="rId2"/>
          <a:stretch>
            <a:fillRect/>
          </a:stretch>
        </p:blipFill>
        <p:spPr>
          <a:xfrm>
            <a:off x="4211640" y="0"/>
            <a:ext cx="4932000" cy="6857640"/>
          </a:xfrm>
          <a:prstGeom prst="rect">
            <a:avLst/>
          </a:prstGeom>
        </p:spPr>
      </p:pic>
      <p:pic>
        <p:nvPicPr>
          <p:cNvPr descr="" id="246" name="Picture 7"/>
          <p:cNvPicPr/>
          <p:nvPr/>
        </p:nvPicPr>
        <p:blipFill>
          <a:blip r:embed="rId3"/>
          <a:stretch>
            <a:fillRect/>
          </a:stretch>
        </p:blipFill>
        <p:spPr>
          <a:xfrm>
            <a:off x="7488360" y="0"/>
            <a:ext cx="1763280" cy="1412640"/>
          </a:xfrm>
          <a:prstGeom prst="rect">
            <a:avLst/>
          </a:prstGeom>
        </p:spPr>
      </p:pic>
      <p:pic>
        <p:nvPicPr>
          <p:cNvPr descr="" id="247" name="Picture 8"/>
          <p:cNvPicPr/>
          <p:nvPr/>
        </p:nvPicPr>
        <p:blipFill>
          <a:blip r:embed="rId4"/>
          <a:stretch>
            <a:fillRect/>
          </a:stretch>
        </p:blipFill>
        <p:spPr>
          <a:xfrm>
            <a:off x="8467560" y="506880"/>
            <a:ext cx="609480" cy="554760"/>
          </a:xfrm>
          <a:prstGeom prst="rect">
            <a:avLst/>
          </a:prstGeom>
        </p:spPr>
      </p:pic>
      <p:pic>
        <p:nvPicPr>
          <p:cNvPr descr="" id="248" name="Picture 10"/>
          <p:cNvPicPr/>
          <p:nvPr/>
        </p:nvPicPr>
        <p:blipFill>
          <a:blip r:embed="rId5"/>
          <a:stretch>
            <a:fillRect/>
          </a:stretch>
        </p:blipFill>
        <p:spPr>
          <a:xfrm>
            <a:off x="-252360" y="0"/>
            <a:ext cx="2087280" cy="1412640"/>
          </a:xfrm>
          <a:prstGeom prst="rect">
            <a:avLst/>
          </a:prstGeom>
        </p:spPr>
      </p:pic>
      <p:pic>
        <p:nvPicPr>
          <p:cNvPr descr="" id="249" name="Picture 11"/>
          <p:cNvPicPr/>
          <p:nvPr/>
        </p:nvPicPr>
        <p:blipFill>
          <a:blip r:embed="rId6"/>
          <a:stretch>
            <a:fillRect/>
          </a:stretch>
        </p:blipFill>
        <p:spPr>
          <a:xfrm>
            <a:off x="906840" y="506880"/>
            <a:ext cx="721080" cy="554760"/>
          </a:xfrm>
          <a:prstGeom prst="rect">
            <a:avLst/>
          </a:prstGeom>
        </p:spPr>
      </p:pic>
      <p:pic>
        <p:nvPicPr>
          <p:cNvPr descr="" id="250" name="Picture 12"/>
          <p:cNvPicPr/>
          <p:nvPr/>
        </p:nvPicPr>
        <p:blipFill>
          <a:blip r:embed="rId7"/>
          <a:stretch>
            <a:fillRect/>
          </a:stretch>
        </p:blipFill>
        <p:spPr>
          <a:xfrm>
            <a:off x="1835280" y="476280"/>
            <a:ext cx="5328720" cy="5832000"/>
          </a:xfrm>
          <a:prstGeom prst="rect">
            <a:avLst/>
          </a:prstGeom>
        </p:spPr>
      </p:pic>
      <p:pic>
        <p:nvPicPr>
          <p:cNvPr descr="" id="251" name="Picture 14"/>
          <p:cNvPicPr/>
          <p:nvPr/>
        </p:nvPicPr>
        <p:blipFill>
          <a:blip r:embed="rId8"/>
          <a:stretch>
            <a:fillRect/>
          </a:stretch>
        </p:blipFill>
        <p:spPr>
          <a:xfrm>
            <a:off x="0" y="5445000"/>
            <a:ext cx="2087280" cy="1412640"/>
          </a:xfrm>
          <a:prstGeom prst="rect">
            <a:avLst/>
          </a:prstGeom>
        </p:spPr>
      </p:pic>
      <p:pic>
        <p:nvPicPr>
          <p:cNvPr descr="" id="252" name="Picture 15"/>
          <p:cNvPicPr/>
          <p:nvPr/>
        </p:nvPicPr>
        <p:blipFill>
          <a:blip r:embed="rId9"/>
          <a:stretch>
            <a:fillRect/>
          </a:stretch>
        </p:blipFill>
        <p:spPr>
          <a:xfrm>
            <a:off x="1159200" y="5952240"/>
            <a:ext cx="721080" cy="554760"/>
          </a:xfrm>
          <a:prstGeom prst="rect">
            <a:avLst/>
          </a:prstGeom>
        </p:spPr>
      </p:pic>
      <p:pic>
        <p:nvPicPr>
          <p:cNvPr descr="" id="253" name="Picture 17"/>
          <p:cNvPicPr/>
          <p:nvPr/>
        </p:nvPicPr>
        <p:blipFill>
          <a:blip r:embed="rId10"/>
          <a:stretch>
            <a:fillRect/>
          </a:stretch>
        </p:blipFill>
        <p:spPr>
          <a:xfrm>
            <a:off x="7380360" y="5445000"/>
            <a:ext cx="1763280" cy="1412640"/>
          </a:xfrm>
          <a:prstGeom prst="rect">
            <a:avLst/>
          </a:prstGeom>
        </p:spPr>
      </p:pic>
      <p:pic>
        <p:nvPicPr>
          <p:cNvPr descr="" id="254" name="Picture 18"/>
          <p:cNvPicPr/>
          <p:nvPr/>
        </p:nvPicPr>
        <p:blipFill>
          <a:blip r:embed="rId11"/>
          <a:stretch>
            <a:fillRect/>
          </a:stretch>
        </p:blipFill>
        <p:spPr>
          <a:xfrm>
            <a:off x="8359560" y="5952240"/>
            <a:ext cx="609480" cy="554760"/>
          </a:xfrm>
          <a:prstGeom prst="rect">
            <a:avLst/>
          </a:prstGeom>
        </p:spPr>
      </p:pic>
    </p:spTree>
  </p:cSld>
  <p:timing>
    <p:tnLst>
      <p:par>
        <p:cTn dur="indefinite" id="202" nodeType="tmRoot" restart="never">
          <p:childTnLst>
            <p:seq>
              <p:cTn dur="indefinite" id="203" nodeType="mainSeq">
                <p:childTnLst>
                  <p:par>
                    <p:cTn fill="hold" id="204">
                      <p:stCondLst>
                        <p:cond delay="indefinite"/>
                      </p:stCondLst>
                      <p:childTnLst>
                        <p:par>
                          <p:cTn fill="hold" id="205">
                            <p:stCondLst>
                              <p:cond delay="0"/>
                            </p:stCondLst>
                            <p:childTnLst>
                              <p:par>
                                <p:cTn fill="hold" id="206" nodeType="withEffect" presetClass="entr" presetID="2" presetSubtype="2">
                                  <p:stCondLst>
                                    <p:cond delay="0"/>
                                  </p:stCondLst>
                                  <p:childTnLst>
                                    <p:set>
                                      <p:cBhvr>
                                        <p:cTn dur="1" fill="hold" id="207">
                                          <p:stCondLst>
                                            <p:cond delay="0"/>
                                          </p:stCondLst>
                                        </p:cTn>
                                        <p:tgtEl>
                                          <p:spTgt spid="-1"/>
                                        </p:tgtEl>
                                        <p:attrNameLst>
                                          <p:attrName>style.visibility</p:attrName>
                                        </p:attrNameLst>
                                      </p:cBhvr>
                                      <p:to>
                                        <p:strVal val="visible"/>
                                      </p:to>
                                    </p:set>
                                    <p:anim calcmode="lin" valueType="num">
                                      <p:cBhvr additive="repl">
                                        <p:cTn dur="500" fill="hold" id="208"/>
                                        <p:tgtEl>
                                          <p:spTgt spid="-1"/>
                                        </p:tgtEl>
                                        <p:attrNameLst>
                                          <p:attrName>ppt_x</p:attrName>
                                        </p:attrNameLst>
                                      </p:cBhvr>
                                      <p:tavLst>
                                        <p:tav tm="0">
                                          <p:val>
                                            <p:strVal val="1+#ppt_w/2"/>
                                          </p:val>
                                        </p:tav>
                                        <p:tav tm="100000">
                                          <p:val>
                                            <p:strVal val="#ppt_x"/>
                                          </p:val>
                                        </p:tav>
                                      </p:tavLst>
                                    </p:anim>
                                    <p:anim calcmode="lin" valueType="num">
                                      <p:cBhvr additive="repl">
                                        <p:cTn dur="500" fill="hold" id="209"/>
                                        <p:tgtEl>
                                          <p:spTgt spid="-1"/>
                                        </p:tgtEl>
                                        <p:attrNameLst>
                                          <p:attrName>ppt_y</p:attrName>
                                        </p:attrNameLst>
                                      </p:cBhvr>
                                      <p:tavLst>
                                        <p:tav tm="0">
                                          <p:val>
                                            <p:strVal val="#ppt_y"/>
                                          </p:val>
                                        </p:tav>
                                        <p:tav tm="100000">
                                          <p:val>
                                            <p:strVal val="#ppt_y"/>
                                          </p:val>
                                        </p:tav>
                                      </p:tavLst>
                                    </p:anim>
                                  </p:childTnLst>
                                </p:cTn>
                              </p:par>
                              <p:par>
                                <p:cTn fill="hold" id="210" nodeType="withEffect" presetClass="entr" presetID="2" presetSubtype="8">
                                  <p:stCondLst>
                                    <p:cond delay="0"/>
                                  </p:stCondLst>
                                  <p:childTnLst>
                                    <p:set>
                                      <p:cBhvr>
                                        <p:cTn dur="1" fill="hold" id="211">
                                          <p:stCondLst>
                                            <p:cond delay="0"/>
                                          </p:stCondLst>
                                        </p:cTn>
                                        <p:tgtEl>
                                          <p:spTgt spid="-1"/>
                                        </p:tgtEl>
                                        <p:attrNameLst>
                                          <p:attrName>style.visibility</p:attrName>
                                        </p:attrNameLst>
                                      </p:cBhvr>
                                      <p:to>
                                        <p:strVal val="visible"/>
                                      </p:to>
                                    </p:set>
                                    <p:anim calcmode="lin" valueType="num">
                                      <p:cBhvr additive="repl">
                                        <p:cTn dur="500" fill="hold" id="212"/>
                                        <p:tgtEl>
                                          <p:spTgt spid="-1"/>
                                        </p:tgtEl>
                                        <p:attrNameLst>
                                          <p:attrName>ppt_x</p:attrName>
                                        </p:attrNameLst>
                                      </p:cBhvr>
                                      <p:tavLst>
                                        <p:tav tm="0">
                                          <p:val>
                                            <p:strVal val="0-#ppt_w/2"/>
                                          </p:val>
                                        </p:tav>
                                        <p:tav tm="100000">
                                          <p:val>
                                            <p:strVal val="#ppt_x"/>
                                          </p:val>
                                        </p:tav>
                                      </p:tavLst>
                                    </p:anim>
                                    <p:anim calcmode="lin" valueType="num">
                                      <p:cBhvr additive="repl">
                                        <p:cTn dur="500" fill="hold" id="213"/>
                                        <p:tgtEl>
                                          <p:spTgt spid="-1"/>
                                        </p:tgtEl>
                                        <p:attrNameLst>
                                          <p:attrName>ppt_y</p:attrName>
                                        </p:attrNameLst>
                                      </p:cBhvr>
                                      <p:tavLst>
                                        <p:tav tm="0">
                                          <p:val>
                                            <p:strVal val="#ppt_y"/>
                                          </p:val>
                                        </p:tav>
                                        <p:tav tm="100000">
                                          <p:val>
                                            <p:strVal val="#ppt_y"/>
                                          </p:val>
                                        </p:tav>
                                      </p:tavLst>
                                    </p:anim>
                                  </p:childTnLst>
                                </p:cTn>
                              </p:par>
                              <p:par>
                                <p:cTn fill="hold" id="214" nodeType="withEffect" presetClass="entr" presetID="2" presetSubtype="8">
                                  <p:stCondLst>
                                    <p:cond delay="0"/>
                                  </p:stCondLst>
                                  <p:childTnLst>
                                    <p:set>
                                      <p:cBhvr>
                                        <p:cTn dur="1" fill="hold" id="215">
                                          <p:stCondLst>
                                            <p:cond delay="0"/>
                                          </p:stCondLst>
                                        </p:cTn>
                                        <p:tgtEl>
                                          <p:spTgt spid="-1"/>
                                        </p:tgtEl>
                                        <p:attrNameLst>
                                          <p:attrName>style.visibility</p:attrName>
                                        </p:attrNameLst>
                                      </p:cBhvr>
                                      <p:to>
                                        <p:strVal val="visible"/>
                                      </p:to>
                                    </p:set>
                                    <p:anim calcmode="lin" valueType="num">
                                      <p:cBhvr additive="repl">
                                        <p:cTn dur="500" fill="hold" id="216"/>
                                        <p:tgtEl>
                                          <p:spTgt spid="-1"/>
                                        </p:tgtEl>
                                        <p:attrNameLst>
                                          <p:attrName>ppt_x</p:attrName>
                                        </p:attrNameLst>
                                      </p:cBhvr>
                                      <p:tavLst>
                                        <p:tav tm="0">
                                          <p:val>
                                            <p:strVal val="0-#ppt_w/2"/>
                                          </p:val>
                                        </p:tav>
                                        <p:tav tm="100000">
                                          <p:val>
                                            <p:strVal val="#ppt_x"/>
                                          </p:val>
                                        </p:tav>
                                      </p:tavLst>
                                    </p:anim>
                                    <p:anim calcmode="lin" valueType="num">
                                      <p:cBhvr additive="repl">
                                        <p:cTn dur="500" fill="hold" id="217"/>
                                        <p:tgtEl>
                                          <p:spTgt spid="-1"/>
                                        </p:tgtEl>
                                        <p:attrNameLst>
                                          <p:attrName>ppt_y</p:attrName>
                                        </p:attrNameLst>
                                      </p:cBhvr>
                                      <p:tavLst>
                                        <p:tav tm="0">
                                          <p:val>
                                            <p:strVal val="#ppt_y"/>
                                          </p:val>
                                        </p:tav>
                                        <p:tav tm="100000">
                                          <p:val>
                                            <p:strVal val="#ppt_y"/>
                                          </p:val>
                                        </p:tav>
                                      </p:tavLst>
                                    </p:anim>
                                  </p:childTnLst>
                                </p:cTn>
                              </p:par>
                              <p:par>
                                <p:cTn fill="hold" id="218" nodeType="withEffect" presetClass="entr" presetID="2" presetSubtype="2">
                                  <p:stCondLst>
                                    <p:cond delay="0"/>
                                  </p:stCondLst>
                                  <p:childTnLst>
                                    <p:set>
                                      <p:cBhvr>
                                        <p:cTn dur="1" fill="hold" id="219">
                                          <p:stCondLst>
                                            <p:cond delay="0"/>
                                          </p:stCondLst>
                                        </p:cTn>
                                        <p:tgtEl>
                                          <p:spTgt spid="-1"/>
                                        </p:tgtEl>
                                        <p:attrNameLst>
                                          <p:attrName>style.visibility</p:attrName>
                                        </p:attrNameLst>
                                      </p:cBhvr>
                                      <p:to>
                                        <p:strVal val="visible"/>
                                      </p:to>
                                    </p:set>
                                    <p:anim calcmode="lin" valueType="num">
                                      <p:cBhvr additive="repl">
                                        <p:cTn dur="500" fill="hold" id="220"/>
                                        <p:tgtEl>
                                          <p:spTgt spid="-1"/>
                                        </p:tgtEl>
                                        <p:attrNameLst>
                                          <p:attrName>ppt_x</p:attrName>
                                        </p:attrNameLst>
                                      </p:cBhvr>
                                      <p:tavLst>
                                        <p:tav tm="0">
                                          <p:val>
                                            <p:strVal val="1+#ppt_w/2"/>
                                          </p:val>
                                        </p:tav>
                                        <p:tav tm="100000">
                                          <p:val>
                                            <p:strVal val="#ppt_x"/>
                                          </p:val>
                                        </p:tav>
                                      </p:tavLst>
                                    </p:anim>
                                    <p:anim calcmode="lin" valueType="num">
                                      <p:cBhvr additive="repl">
                                        <p:cTn dur="500" fill="hold" id="221"/>
                                        <p:tgtEl>
                                          <p:spTgt spid="-1"/>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TextShape 1"/>
          <p:cNvSpPr txBox="1"/>
          <p:nvPr/>
        </p:nvSpPr>
        <p:spPr>
          <a:xfrm>
            <a:off x="457200" y="274680"/>
            <a:ext cx="7467120" cy="1142640"/>
          </a:xfrm>
          <a:prstGeom prst="rect">
            <a:avLst/>
          </a:prstGeom>
        </p:spPr>
      </p:sp>
      <p:sp>
        <p:nvSpPr>
          <p:cNvPr id="256" name="TextShape 2"/>
          <p:cNvSpPr txBox="1"/>
          <p:nvPr/>
        </p:nvSpPr>
        <p:spPr>
          <a:xfrm>
            <a:off x="457200" y="1600200"/>
            <a:ext cx="7467120" cy="4873320"/>
          </a:xfrm>
          <a:prstGeom prst="rect">
            <a:avLst/>
          </a:prstGeom>
        </p:spPr>
      </p:sp>
      <p:pic>
        <p:nvPicPr>
          <p:cNvPr descr="" id="257" name="Picture 4"/>
          <p:cNvPicPr/>
          <p:nvPr/>
        </p:nvPicPr>
        <p:blipFill>
          <a:blip r:embed="rId1"/>
          <a:stretch>
            <a:fillRect/>
          </a:stretch>
        </p:blipFill>
        <p:spPr>
          <a:xfrm>
            <a:off x="0" y="0"/>
            <a:ext cx="9143640" cy="6857640"/>
          </a:xfrm>
          <a:prstGeom prst="rect">
            <a:avLst/>
          </a:prstGeom>
        </p:spPr>
      </p:pic>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8" name="CustomShape 1"/>
          <p:cNvSpPr/>
          <p:nvPr/>
        </p:nvSpPr>
        <p:spPr>
          <a:xfrm>
            <a:off x="1567080" y="257760"/>
            <a:ext cx="6454800" cy="1554120"/>
          </a:xfrm>
          <a:prstGeom prst="rect">
            <a:avLst/>
          </a:prstGeom>
        </p:spPr>
        <p:txBody>
          <a:bodyPr/>
          <a:p>
            <a:pPr algn="ctr"/>
            <a:r>
              <a:rPr lang="tr-TR" sz="3200">
                <a:solidFill>
                  <a:srgbClr val="ffffff"/>
                </a:solidFill>
                <a:latin typeface="Century Schoolbook"/>
              </a:rPr>
              <a:t>MEVLEVİLİK TARİKATININ BÖLÜMLERİ</a:t>
            </a:r>
            <a:r>
              <a:rPr b="1" lang="tr-TR" sz="3200">
                <a:solidFill>
                  <a:srgbClr val="fbfcff"/>
                </a:solidFill>
                <a:latin typeface="Century Schoolbook"/>
              </a:rPr>
              <a:t>
</a:t>
            </a:r>
            <a:endParaRPr/>
          </a:p>
        </p:txBody>
      </p:sp>
      <p:pic>
        <p:nvPicPr>
          <p:cNvPr descr="" id="259" name="Picture 2"/>
          <p:cNvPicPr/>
          <p:nvPr/>
        </p:nvPicPr>
        <p:blipFill>
          <a:blip r:embed="rId1"/>
          <a:stretch>
            <a:fillRect/>
          </a:stretch>
        </p:blipFill>
        <p:spPr>
          <a:xfrm>
            <a:off x="6100920" y="628560"/>
            <a:ext cx="3042720" cy="6229080"/>
          </a:xfrm>
          <a:prstGeom prst="rect">
            <a:avLst/>
          </a:prstGeom>
        </p:spPr>
      </p:pic>
      <p:sp>
        <p:nvSpPr>
          <p:cNvPr id="260" name="CustomShape 2"/>
          <p:cNvSpPr/>
          <p:nvPr/>
        </p:nvSpPr>
        <p:spPr>
          <a:xfrm>
            <a:off x="2265120" y="1586160"/>
            <a:ext cx="5083560" cy="4845240"/>
          </a:xfrm>
          <a:prstGeom prst="rect">
            <a:avLst/>
          </a:prstGeom>
        </p:spPr>
        <p:txBody>
          <a:bodyPr bIns="45000" lIns="90000" rIns="90000" tIns="45000"/>
          <a:p>
            <a:pPr>
              <a:buSzPct val="45000"/>
              <a:buFont typeface="Wingdings"/>
              <a:buChar char="Ø"/>
            </a:pPr>
            <a:r>
              <a:rPr b="1" i="1" lang="tr-TR" sz="2400">
                <a:solidFill>
                  <a:srgbClr val="376092"/>
                </a:solidFill>
                <a:latin typeface="Century Schoolbook"/>
              </a:rPr>
              <a:t>Çelebi</a:t>
            </a:r>
            <a:endParaRPr/>
          </a:p>
          <a:p>
            <a:endParaRPr/>
          </a:p>
          <a:p>
            <a:pPr>
              <a:buSzPct val="45000"/>
              <a:buFont typeface="Wingdings"/>
              <a:buChar char="Ø"/>
            </a:pPr>
            <a:r>
              <a:rPr b="1" i="1" lang="tr-TR" sz="2400">
                <a:solidFill>
                  <a:srgbClr val="376092"/>
                </a:solidFill>
                <a:latin typeface="Century Schoolbook"/>
              </a:rPr>
              <a:t>Şeyh</a:t>
            </a:r>
            <a:endParaRPr/>
          </a:p>
          <a:p>
            <a:endParaRPr/>
          </a:p>
          <a:p>
            <a:pPr>
              <a:buSzPct val="45000"/>
              <a:buFont typeface="Wingdings"/>
              <a:buChar char="Ø"/>
            </a:pPr>
            <a:r>
              <a:rPr b="1" i="1" lang="tr-TR" sz="2400">
                <a:solidFill>
                  <a:srgbClr val="376092"/>
                </a:solidFill>
                <a:latin typeface="Century Schoolbook"/>
              </a:rPr>
              <a:t>Dede</a:t>
            </a:r>
            <a:r>
              <a:rPr b="1" i="1" lang="tr-TR" sz="2400">
                <a:solidFill>
                  <a:srgbClr val="376092"/>
                </a:solidFill>
                <a:latin typeface="Century Schoolbook"/>
              </a:rPr>
              <a:t>
</a:t>
            </a:r>
            <a:endParaRPr/>
          </a:p>
          <a:p>
            <a:pPr>
              <a:buSzPct val="45000"/>
              <a:buFont typeface="Wingdings"/>
              <a:buChar char="Ø"/>
            </a:pPr>
            <a:r>
              <a:rPr b="1" i="1" lang="tr-TR" sz="2400">
                <a:solidFill>
                  <a:srgbClr val="376092"/>
                </a:solidFill>
                <a:latin typeface="Century Schoolbook"/>
              </a:rPr>
              <a:t>Ayin</a:t>
            </a:r>
            <a:r>
              <a:rPr b="1" i="1" lang="tr-TR" sz="2400">
                <a:solidFill>
                  <a:srgbClr val="376092"/>
                </a:solidFill>
                <a:latin typeface="Century Schoolbook"/>
              </a:rPr>
              <a:t>
</a:t>
            </a:r>
            <a:endParaRPr/>
          </a:p>
          <a:p>
            <a:pPr>
              <a:buSzPct val="45000"/>
              <a:buFont typeface="Wingdings"/>
              <a:buChar char="Ø"/>
            </a:pPr>
            <a:r>
              <a:rPr b="1" i="1" lang="tr-TR" sz="2400">
                <a:solidFill>
                  <a:srgbClr val="376092"/>
                </a:solidFill>
                <a:latin typeface="Century Schoolbook"/>
              </a:rPr>
              <a:t>Nısfiye</a:t>
            </a:r>
            <a:endParaRPr/>
          </a:p>
          <a:p>
            <a:endParaRPr/>
          </a:p>
          <a:p>
            <a:pPr>
              <a:buSzPct val="45000"/>
              <a:buFont typeface="Wingdings"/>
              <a:buChar char="Ø"/>
            </a:pPr>
            <a:r>
              <a:rPr b="1" i="1" lang="tr-TR" sz="2400">
                <a:solidFill>
                  <a:srgbClr val="376092"/>
                </a:solidFill>
                <a:latin typeface="Century Schoolbook"/>
              </a:rPr>
              <a:t>Ney</a:t>
            </a:r>
            <a:endParaRPr/>
          </a:p>
          <a:p>
            <a:endParaRPr/>
          </a:p>
          <a:p>
            <a:pPr>
              <a:buSzPct val="45000"/>
              <a:buFont typeface="Wingdings"/>
              <a:buChar char="Ø"/>
            </a:pPr>
            <a:r>
              <a:rPr b="1" i="1" lang="tr-TR" sz="2400">
                <a:solidFill>
                  <a:srgbClr val="376092"/>
                </a:solidFill>
                <a:latin typeface="Century Schoolbook"/>
              </a:rPr>
              <a:t>Sema</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1" name="Picture 2"/>
          <p:cNvPicPr/>
          <p:nvPr/>
        </p:nvPicPr>
        <p:blipFill>
          <a:blip r:embed="rId1"/>
          <a:stretch>
            <a:fillRect/>
          </a:stretch>
        </p:blipFill>
        <p:spPr>
          <a:xfrm>
            <a:off x="0" y="0"/>
            <a:ext cx="9143640" cy="6857640"/>
          </a:xfrm>
          <a:prstGeom prst="rect">
            <a:avLst/>
          </a:prstGeom>
        </p:spPr>
      </p:pic>
      <p:sp>
        <p:nvSpPr>
          <p:cNvPr id="262" name="CustomShape 1"/>
          <p:cNvSpPr/>
          <p:nvPr/>
        </p:nvSpPr>
        <p:spPr>
          <a:xfrm>
            <a:off x="1266120" y="0"/>
            <a:ext cx="6454800" cy="579240"/>
          </a:xfrm>
          <a:prstGeom prst="rect">
            <a:avLst/>
          </a:prstGeom>
        </p:spPr>
        <p:txBody>
          <a:bodyPr/>
          <a:p>
            <a:pPr algn="ctr"/>
            <a:r>
              <a:rPr b="1" lang="tr-TR" sz="3200">
                <a:solidFill>
                  <a:srgbClr val="ff0000"/>
                </a:solidFill>
                <a:latin typeface="Century Schoolbook"/>
              </a:rPr>
              <a:t>NEY</a:t>
            </a:r>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CustomShape 1"/>
          <p:cNvSpPr/>
          <p:nvPr/>
        </p:nvSpPr>
        <p:spPr>
          <a:xfrm>
            <a:off x="1846080" y="179640"/>
            <a:ext cx="5420880" cy="579240"/>
          </a:xfrm>
          <a:prstGeom prst="rect">
            <a:avLst/>
          </a:prstGeom>
        </p:spPr>
        <p:txBody>
          <a:bodyPr/>
          <a:p>
            <a:pPr algn="ctr"/>
            <a:r>
              <a:rPr b="1" lang="tr-TR" sz="3200">
                <a:solidFill>
                  <a:srgbClr val="ffffff"/>
                </a:solidFill>
                <a:latin typeface="Century Schoolbook"/>
              </a:rPr>
              <a:t>NEYİN HİKAYESİ</a:t>
            </a:r>
            <a:endParaRPr/>
          </a:p>
        </p:txBody>
      </p:sp>
      <p:pic>
        <p:nvPicPr>
          <p:cNvPr descr="" id="264" name="Picture 2"/>
          <p:cNvPicPr/>
          <p:nvPr/>
        </p:nvPicPr>
        <p:blipFill>
          <a:blip r:embed="rId1"/>
          <a:stretch>
            <a:fillRect/>
          </a:stretch>
        </p:blipFill>
        <p:spPr>
          <a:xfrm>
            <a:off x="7620120" y="13680"/>
            <a:ext cx="1523520" cy="2050200"/>
          </a:xfrm>
          <a:prstGeom prst="rect">
            <a:avLst/>
          </a:prstGeom>
        </p:spPr>
      </p:pic>
      <p:sp>
        <p:nvSpPr>
          <p:cNvPr id="265" name="CustomShape 2"/>
          <p:cNvSpPr/>
          <p:nvPr/>
        </p:nvSpPr>
        <p:spPr>
          <a:xfrm>
            <a:off x="3562200" y="2347560"/>
            <a:ext cx="184320" cy="369000"/>
          </a:xfrm>
          <a:prstGeom prst="rect">
            <a:avLst/>
          </a:prstGeom>
        </p:spPr>
      </p:sp>
      <p:sp>
        <p:nvSpPr>
          <p:cNvPr id="266" name="CustomShape 3"/>
          <p:cNvSpPr/>
          <p:nvPr/>
        </p:nvSpPr>
        <p:spPr>
          <a:xfrm>
            <a:off x="664560" y="725760"/>
            <a:ext cx="7695360" cy="6216840"/>
          </a:xfrm>
          <a:prstGeom prst="rect">
            <a:avLst/>
          </a:prstGeom>
        </p:spPr>
        <p:txBody>
          <a:bodyPr bIns="45000" lIns="90000" rIns="90000" tIns="45000"/>
          <a:p>
            <a:r>
              <a:rPr lang="tr-TR" sz="2400">
                <a:solidFill>
                  <a:srgbClr val="d60093"/>
                </a:solidFill>
                <a:latin typeface="Century Schoolbook"/>
              </a:rPr>
              <a:t>Kuyuya suya gelen bir çoban, kamışlardan bi-rini keser. Kestiği kamışın gövdesine çeşitli yerle-rinden delikler açar. Onu, üflediğinde ses verecek hâle getirir. Sonra dudaklarına götürüp üflediğinde kamıştan âşıkâne inleme ve feryatlar yükselmeye başlar. Kalbe vecd ve heyecan veren bu sesleri işiten Peygamber efendimiz işin aslını anlar. Hemen Hazret-i Ali"yi çağırıp ona:</a:t>
            </a:r>
            <a:endParaRPr/>
          </a:p>
          <a:p>
            <a:r>
              <a:rPr b="1" lang="tr-TR" sz="2400">
                <a:solidFill>
                  <a:srgbClr val="0d0d0d"/>
                </a:solidFill>
                <a:latin typeface="Century Schoolbook"/>
              </a:rPr>
              <a:t>“</a:t>
            </a:r>
            <a:r>
              <a:rPr b="1" lang="tr-TR" sz="2400">
                <a:solidFill>
                  <a:srgbClr val="0d0d0d"/>
                </a:solidFill>
                <a:latin typeface="Century Schoolbook"/>
              </a:rPr>
              <a:t>Sana anlattığım sırrı açıkladın mı” </a:t>
            </a:r>
            <a:endParaRPr/>
          </a:p>
          <a:p>
            <a:r>
              <a:rPr lang="tr-TR" sz="2400">
                <a:solidFill>
                  <a:srgbClr val="d60093"/>
                </a:solidFill>
                <a:latin typeface="Century Schoolbook"/>
              </a:rPr>
              <a:t>diye sorar. Hazret-i Ali:</a:t>
            </a:r>
            <a:endParaRPr/>
          </a:p>
          <a:p>
            <a:r>
              <a:rPr b="1" i="1" lang="tr-TR" sz="2400">
                <a:solidFill>
                  <a:srgbClr val="0d0d0d"/>
                </a:solidFill>
                <a:latin typeface="Century Schoolbook"/>
              </a:rPr>
              <a:t>“</a:t>
            </a:r>
            <a:r>
              <a:rPr b="1" i="1" lang="tr-TR" sz="2400">
                <a:solidFill>
                  <a:srgbClr val="0d0d0d"/>
                </a:solidFill>
                <a:latin typeface="Century Schoolbook"/>
              </a:rPr>
              <a:t>Evet, yâ Rasülullah. O büyük sırrı kalbime sığdıramadım. Onu bir kuru kuyuya söylemeye mecbur kaldım.”</a:t>
            </a:r>
            <a:r>
              <a:rPr b="1" lang="tr-TR" sz="2400">
                <a:solidFill>
                  <a:srgbClr val="0d0d0d"/>
                </a:solidFill>
                <a:latin typeface="Century Schoolbook"/>
              </a:rPr>
              <a:t> </a:t>
            </a:r>
            <a:r>
              <a:rPr lang="tr-TR" sz="2400">
                <a:solidFill>
                  <a:srgbClr val="d60093"/>
                </a:solidFill>
                <a:latin typeface="Century Schoolbook"/>
              </a:rPr>
              <a:t>diye cevap verir.</a:t>
            </a:r>
            <a:endParaRPr/>
          </a:p>
          <a:p>
            <a:r>
              <a:rPr lang="tr-TR" sz="2400">
                <a:solidFill>
                  <a:srgbClr val="d60093"/>
                </a:solidFill>
                <a:latin typeface="Century Schoolbook"/>
              </a:rPr>
              <a:t>İşte o zamandan beri, o kamış parçası, ilâhî sırların gerçeklerine tercüman olarak mübârekleşir ve ona </a:t>
            </a:r>
            <a:r>
              <a:rPr b="1" lang="tr-TR" sz="2400">
                <a:solidFill>
                  <a:srgbClr val="0d0d0d"/>
                </a:solidFill>
                <a:latin typeface="Century Schoolbook"/>
              </a:rPr>
              <a:t>"ney" </a:t>
            </a:r>
            <a:r>
              <a:rPr lang="tr-TR" sz="2400">
                <a:solidFill>
                  <a:srgbClr val="d60093"/>
                </a:solidFill>
                <a:latin typeface="Century Schoolbook"/>
              </a:rPr>
              <a:t>adı verilir.”</a:t>
            </a:r>
            <a:endParaRPr/>
          </a:p>
          <a:p>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 name="TextShape 1"/>
          <p:cNvSpPr txBox="1"/>
          <p:nvPr/>
        </p:nvSpPr>
        <p:spPr>
          <a:xfrm>
            <a:off x="109080" y="189000"/>
            <a:ext cx="9143640" cy="6668640"/>
          </a:xfrm>
          <a:prstGeom prst="rect">
            <a:avLst/>
          </a:prstGeom>
        </p:spPr>
        <p:txBody>
          <a:bodyPr bIns="45000" lIns="90000" rIns="90000" tIns="45000"/>
          <a:p>
            <a:pPr algn="ctr">
              <a:lnSpc>
                <a:spcPct val="80000"/>
              </a:lnSpc>
            </a:pPr>
            <a:r>
              <a:rPr lang="tr-TR" sz="2400">
                <a:solidFill>
                  <a:srgbClr val="ffff00"/>
                </a:solidFill>
                <a:latin typeface="Century Schoolbook"/>
              </a:rPr>
              <a:t>
</a:t>
            </a:r>
            <a:endParaRPr/>
          </a:p>
          <a:p>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Ben size, gizli ve açık, Allah’dan korkmanızı,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az yemenizi,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az uyumanızı,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az söylemenizi,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günahlardan çekinmenizi,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oruç tutmaya ve namaz kılmaya devam etmenizi,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daima şehvetten kaçınmanızı,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halkın eziyet ve cefasına dayanmanızı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sefihlerle düşüp kalkmaktan uzak bulunmanızı,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kerem sahibi olan salih kimselerle beraber olmanızı vasiyet ederim.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İnsanların Hayırlısı, insanlara faydası dokunandır. Sözün hayırlısı da az ve öz olanıdır. </a:t>
            </a:r>
            <a:endParaRPr/>
          </a:p>
          <a:p>
            <a:pPr>
              <a:lnSpc>
                <a:spcPct val="80000"/>
              </a:lnSpc>
              <a:buSzPct val="45000"/>
              <a:buFont typeface="Wingdings"/>
              <a:buChar char="Ø"/>
            </a:pPr>
            <a:r>
              <a:rPr b="1" i="1" lang="tr-TR" sz="2400">
                <a:solidFill>
                  <a:srgbClr val="ff0000"/>
                </a:solidFill>
                <a:latin typeface="Century Schoolbook"/>
              </a:rPr>
              <a:t>  </a:t>
            </a:r>
            <a:r>
              <a:rPr b="1" i="1" lang="tr-TR" sz="2400">
                <a:solidFill>
                  <a:srgbClr val="ff0000"/>
                </a:solidFill>
                <a:latin typeface="Century Schoolbook"/>
              </a:rPr>
              <a:t>Hamd, yalnız tek olan Allah’a mahsustur. </a:t>
            </a:r>
            <a:endParaRPr/>
          </a:p>
          <a:p>
            <a:pPr algn="ctr">
              <a:lnSpc>
                <a:spcPct val="80000"/>
              </a:lnSpc>
            </a:pPr>
            <a:r>
              <a:rPr b="1" i="1" lang="tr-TR" sz="2400">
                <a:solidFill>
                  <a:srgbClr val="ff0000"/>
                </a:solidFill>
                <a:latin typeface="Century Schoolbook"/>
              </a:rPr>
              <a:t>Tevhid ehline selam olsun.”</a:t>
            </a:r>
            <a:r>
              <a:rPr b="1" i="1" lang="tr-TR" sz="2400">
                <a:solidFill>
                  <a:srgbClr val="00ffff"/>
                </a:solidFill>
                <a:latin typeface="Century Schoolbook"/>
              </a:rPr>
              <a:t>
</a:t>
            </a:r>
            <a:endParaRPr/>
          </a:p>
        </p:txBody>
      </p:sp>
      <p:pic>
        <p:nvPicPr>
          <p:cNvPr descr="" id="268" name="Picture 4"/>
          <p:cNvPicPr/>
          <p:nvPr/>
        </p:nvPicPr>
        <p:blipFill>
          <a:blip r:embed="rId1"/>
          <a:stretch>
            <a:fillRect/>
          </a:stretch>
        </p:blipFill>
        <p:spPr>
          <a:xfrm>
            <a:off x="7380360" y="-95400"/>
            <a:ext cx="1763280" cy="1412640"/>
          </a:xfrm>
          <a:prstGeom prst="rect">
            <a:avLst/>
          </a:prstGeom>
        </p:spPr>
      </p:pic>
      <p:pic>
        <p:nvPicPr>
          <p:cNvPr descr="" id="269" name="Picture 5"/>
          <p:cNvPicPr/>
          <p:nvPr/>
        </p:nvPicPr>
        <p:blipFill>
          <a:blip r:embed="rId2"/>
          <a:stretch>
            <a:fillRect/>
          </a:stretch>
        </p:blipFill>
        <p:spPr>
          <a:xfrm>
            <a:off x="8359560" y="411480"/>
            <a:ext cx="609480" cy="554760"/>
          </a:xfrm>
          <a:prstGeom prst="rect">
            <a:avLst/>
          </a:prstGeom>
        </p:spPr>
      </p:pic>
      <p:pic>
        <p:nvPicPr>
          <p:cNvPr descr="" id="270" name="Picture 7"/>
          <p:cNvPicPr/>
          <p:nvPr/>
        </p:nvPicPr>
        <p:blipFill>
          <a:blip r:embed="rId3"/>
          <a:stretch>
            <a:fillRect/>
          </a:stretch>
        </p:blipFill>
        <p:spPr>
          <a:xfrm>
            <a:off x="7339320" y="1317240"/>
            <a:ext cx="1763280" cy="1412640"/>
          </a:xfrm>
          <a:prstGeom prst="rect">
            <a:avLst/>
          </a:prstGeom>
        </p:spPr>
      </p:pic>
      <p:pic>
        <p:nvPicPr>
          <p:cNvPr descr="" id="271" name="Picture 8"/>
          <p:cNvPicPr/>
          <p:nvPr/>
        </p:nvPicPr>
        <p:blipFill>
          <a:blip r:embed="rId4"/>
          <a:stretch>
            <a:fillRect/>
          </a:stretch>
        </p:blipFill>
        <p:spPr>
          <a:xfrm>
            <a:off x="8318520" y="1824480"/>
            <a:ext cx="609480" cy="554760"/>
          </a:xfrm>
          <a:prstGeom prst="rect">
            <a:avLst/>
          </a:prstGeom>
        </p:spPr>
      </p:pic>
      <p:pic>
        <p:nvPicPr>
          <p:cNvPr descr="" id="272" name="Picture 10"/>
          <p:cNvPicPr/>
          <p:nvPr/>
        </p:nvPicPr>
        <p:blipFill>
          <a:blip r:embed="rId5"/>
          <a:stretch>
            <a:fillRect/>
          </a:stretch>
        </p:blipFill>
        <p:spPr>
          <a:xfrm>
            <a:off x="7380360" y="2634480"/>
            <a:ext cx="1763280" cy="1412640"/>
          </a:xfrm>
          <a:prstGeom prst="rect">
            <a:avLst/>
          </a:prstGeom>
        </p:spPr>
      </p:pic>
      <p:pic>
        <p:nvPicPr>
          <p:cNvPr descr="" id="273" name="Picture 11"/>
          <p:cNvPicPr/>
          <p:nvPr/>
        </p:nvPicPr>
        <p:blipFill>
          <a:blip r:embed="rId6"/>
          <a:stretch>
            <a:fillRect/>
          </a:stretch>
        </p:blipFill>
        <p:spPr>
          <a:xfrm>
            <a:off x="8359560" y="3141360"/>
            <a:ext cx="609480" cy="554760"/>
          </a:xfrm>
          <a:prstGeom prst="rect">
            <a:avLst/>
          </a:prstGeom>
        </p:spPr>
      </p:pic>
      <p:sp>
        <p:nvSpPr>
          <p:cNvPr id="274" name="CustomShape 2"/>
          <p:cNvSpPr/>
          <p:nvPr/>
        </p:nvSpPr>
        <p:spPr>
          <a:xfrm>
            <a:off x="815760" y="201240"/>
            <a:ext cx="6454800" cy="579240"/>
          </a:xfrm>
          <a:prstGeom prst="rect">
            <a:avLst/>
          </a:prstGeom>
        </p:spPr>
        <p:txBody>
          <a:bodyPr/>
          <a:p>
            <a:pPr algn="ctr"/>
            <a:r>
              <a:rPr lang="tr-TR" sz="3200">
                <a:solidFill>
                  <a:srgbClr val="ffffff"/>
                </a:solidFill>
                <a:latin typeface="Century Schoolbook"/>
              </a:rPr>
              <a:t>HZ.MEVLANA”nın VASİYETİ</a:t>
            </a:r>
            <a:endParaRPr/>
          </a:p>
        </p:txBody>
      </p:sp>
    </p:spTree>
  </p:cSld>
  <p:transition spd="med">
    <p:wedge/>
  </p:transition>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5" name="TextShape 1"/>
          <p:cNvSpPr txBox="1"/>
          <p:nvPr/>
        </p:nvSpPr>
        <p:spPr>
          <a:xfrm>
            <a:off x="0" y="260280"/>
            <a:ext cx="8892720" cy="6337080"/>
          </a:xfrm>
          <a:prstGeom prst="rect">
            <a:avLst/>
          </a:prstGeom>
        </p:spPr>
        <p:txBody>
          <a:bodyPr bIns="45000" lIns="90000" rIns="90000" tIns="45000"/>
          <a:p>
            <a:endParaRPr/>
          </a:p>
          <a:p>
            <a:pPr algn="ctr">
              <a:lnSpc>
                <a:spcPct val="90000"/>
              </a:lnSpc>
            </a:pPr>
            <a:r>
              <a:rPr b="1" lang="tr-TR" sz="5400">
                <a:solidFill>
                  <a:srgbClr val="41fd41"/>
                </a:solidFill>
                <a:latin typeface="Century Schoolbook"/>
              </a:rPr>
              <a:t>VEFATI</a:t>
            </a:r>
            <a:endParaRPr/>
          </a:p>
          <a:p>
            <a:pPr algn="ctr">
              <a:lnSpc>
                <a:spcPct val="90000"/>
              </a:lnSpc>
            </a:pPr>
            <a:r>
              <a:rPr b="1" lang="tr-TR" sz="4900">
                <a:solidFill>
                  <a:srgbClr val="ffff00"/>
                </a:solidFill>
                <a:latin typeface="Century Schoolbook"/>
              </a:rPr>
              <a:t>Şeb-i Arus</a:t>
            </a:r>
            <a:r>
              <a:rPr lang="tr-TR" sz="4900">
                <a:solidFill>
                  <a:srgbClr val="ffff00"/>
                </a:solidFill>
                <a:latin typeface="Century Schoolbook"/>
              </a:rPr>
              <a:t>
</a:t>
            </a:r>
            <a:r>
              <a:rPr lang="tr-TR" sz="3900">
                <a:solidFill>
                  <a:srgbClr val="ffff00"/>
                </a:solidFill>
                <a:latin typeface="Century Schoolbook"/>
              </a:rPr>
              <a:t>	</a:t>
            </a:r>
            <a:r>
              <a:rPr b="1" lang="tr-TR" sz="3900">
                <a:solidFill>
                  <a:srgbClr val="ffff00"/>
                </a:solidFill>
                <a:latin typeface="Century Schoolbook"/>
              </a:rPr>
              <a:t> Mevlana (17 Aralık 1273) Pazar günü gurup vakti, ebediyet alemine intikal etti. </a:t>
            </a:r>
            <a:endParaRPr/>
          </a:p>
          <a:p>
            <a:pPr algn="ctr">
              <a:lnSpc>
                <a:spcPct val="90000"/>
              </a:lnSpc>
            </a:pPr>
            <a:r>
              <a:rPr b="1" lang="tr-TR" sz="3900">
                <a:solidFill>
                  <a:srgbClr val="41fd41"/>
                </a:solidFill>
                <a:latin typeface="Century Schoolbook"/>
              </a:rPr>
              <a:t>Mevleviler, o geceye </a:t>
            </a:r>
            <a:endParaRPr/>
          </a:p>
          <a:p>
            <a:pPr algn="ctr">
              <a:lnSpc>
                <a:spcPct val="90000"/>
              </a:lnSpc>
            </a:pPr>
            <a:r>
              <a:rPr b="1" lang="tr-TR" sz="3900">
                <a:solidFill>
                  <a:srgbClr val="41fd41"/>
                </a:solidFill>
                <a:latin typeface="Century Schoolbook"/>
              </a:rPr>
              <a:t>Şeb-i Arus derler.</a:t>
            </a:r>
            <a:r>
              <a:rPr b="1" lang="tr-TR" sz="2400">
                <a:solidFill>
                  <a:srgbClr val="41fd41"/>
                </a:solidFill>
                <a:latin typeface="Century Schoolbook"/>
              </a:rPr>
              <a:t>
</a:t>
            </a:r>
            <a:r>
              <a:rPr lang="tr-TR" sz="2400">
                <a:solidFill>
                  <a:srgbClr val="ffffff"/>
                </a:solidFill>
                <a:latin typeface="Century Schoolbook"/>
              </a:rPr>
              <a:t>
</a:t>
            </a:r>
            <a:endParaRPr/>
          </a:p>
        </p:txBody>
      </p:sp>
      <p:pic>
        <p:nvPicPr>
          <p:cNvPr descr="" id="276" name="Picture 4"/>
          <p:cNvPicPr/>
          <p:nvPr/>
        </p:nvPicPr>
        <p:blipFill>
          <a:blip r:embed="rId1"/>
          <a:stretch>
            <a:fillRect/>
          </a:stretch>
        </p:blipFill>
        <p:spPr>
          <a:xfrm>
            <a:off x="0" y="0"/>
            <a:ext cx="2916000" cy="2152440"/>
          </a:xfrm>
          <a:prstGeom prst="rect">
            <a:avLst/>
          </a:prstGeom>
        </p:spPr>
      </p:pic>
      <p:pic>
        <p:nvPicPr>
          <p:cNvPr descr="" id="277" name="Picture 5"/>
          <p:cNvPicPr/>
          <p:nvPr/>
        </p:nvPicPr>
        <p:blipFill>
          <a:blip r:embed="rId2"/>
          <a:stretch>
            <a:fillRect/>
          </a:stretch>
        </p:blipFill>
        <p:spPr>
          <a:xfrm>
            <a:off x="1619280" y="772920"/>
            <a:ext cx="1007640" cy="844920"/>
          </a:xfrm>
          <a:prstGeom prst="rect">
            <a:avLst/>
          </a:prstGeom>
        </p:spPr>
      </p:pic>
      <p:pic>
        <p:nvPicPr>
          <p:cNvPr descr="" id="278" name="Picture 8"/>
          <p:cNvPicPr/>
          <p:nvPr/>
        </p:nvPicPr>
        <p:blipFill>
          <a:blip r:embed="rId3"/>
          <a:stretch>
            <a:fillRect/>
          </a:stretch>
        </p:blipFill>
        <p:spPr>
          <a:xfrm>
            <a:off x="6443640" y="0"/>
            <a:ext cx="2700000" cy="2152440"/>
          </a:xfrm>
          <a:prstGeom prst="rect">
            <a:avLst/>
          </a:prstGeom>
        </p:spPr>
      </p:pic>
      <p:pic>
        <p:nvPicPr>
          <p:cNvPr descr="" id="279" name="Picture 9"/>
          <p:cNvPicPr/>
          <p:nvPr/>
        </p:nvPicPr>
        <p:blipFill>
          <a:blip r:embed="rId4"/>
          <a:stretch>
            <a:fillRect/>
          </a:stretch>
        </p:blipFill>
        <p:spPr>
          <a:xfrm>
            <a:off x="7943040" y="772920"/>
            <a:ext cx="933120" cy="844920"/>
          </a:xfrm>
          <a:prstGeom prst="rect">
            <a:avLst/>
          </a:prstGeom>
        </p:spPr>
      </p:pic>
    </p:spTree>
  </p:cSld>
  <p:transition spd="med">
    <p:wedge/>
  </p:transition>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1" name="Picture 59"/>
          <p:cNvPicPr/>
          <p:nvPr/>
        </p:nvPicPr>
        <p:blipFill>
          <a:blip r:embed="rId1"/>
          <a:stretch>
            <a:fillRect/>
          </a:stretch>
        </p:blipFill>
        <p:spPr>
          <a:xfrm>
            <a:off x="7902000" y="6192720"/>
            <a:ext cx="771120" cy="569520"/>
          </a:xfrm>
          <a:prstGeom prst="rect">
            <a:avLst/>
          </a:prstGeom>
        </p:spPr>
      </p:pic>
      <p:pic>
        <p:nvPicPr>
          <p:cNvPr descr="" id="92" name="Picture 59"/>
          <p:cNvPicPr/>
          <p:nvPr/>
        </p:nvPicPr>
        <p:blipFill>
          <a:blip r:embed="rId2"/>
          <a:stretch>
            <a:fillRect/>
          </a:stretch>
        </p:blipFill>
        <p:spPr>
          <a:xfrm>
            <a:off x="256320" y="6192720"/>
            <a:ext cx="771120" cy="569520"/>
          </a:xfrm>
          <a:prstGeom prst="rect">
            <a:avLst/>
          </a:prstGeom>
        </p:spPr>
      </p:pic>
      <p:pic>
        <p:nvPicPr>
          <p:cNvPr descr="" id="93" name="Picture 59"/>
          <p:cNvPicPr/>
          <p:nvPr/>
        </p:nvPicPr>
        <p:blipFill>
          <a:blip r:embed="rId3"/>
          <a:stretch>
            <a:fillRect/>
          </a:stretch>
        </p:blipFill>
        <p:spPr>
          <a:xfrm>
            <a:off x="256320" y="174240"/>
            <a:ext cx="771120" cy="569520"/>
          </a:xfrm>
          <a:prstGeom prst="rect">
            <a:avLst/>
          </a:prstGeom>
        </p:spPr>
      </p:pic>
      <p:pic>
        <p:nvPicPr>
          <p:cNvPr descr="" id="94" name="Picture 59"/>
          <p:cNvPicPr/>
          <p:nvPr/>
        </p:nvPicPr>
        <p:blipFill>
          <a:blip r:embed="rId4"/>
          <a:stretch>
            <a:fillRect/>
          </a:stretch>
        </p:blipFill>
        <p:spPr>
          <a:xfrm>
            <a:off x="8090280" y="41040"/>
            <a:ext cx="771120" cy="569520"/>
          </a:xfrm>
          <a:prstGeom prst="rect">
            <a:avLst/>
          </a:prstGeom>
        </p:spPr>
      </p:pic>
      <p:sp>
        <p:nvSpPr>
          <p:cNvPr id="95" name="CustomShape 1"/>
          <p:cNvSpPr/>
          <p:nvPr/>
        </p:nvSpPr>
        <p:spPr>
          <a:xfrm>
            <a:off x="941760" y="532440"/>
            <a:ext cx="7178400" cy="5548680"/>
          </a:xfrm>
          <a:prstGeom prst="rect">
            <a:avLst/>
          </a:prstGeom>
        </p:spPr>
        <p:txBody>
          <a:bodyPr bIns="45000" lIns="90000" rIns="90000" tIns="45000"/>
          <a:p>
            <a:pPr>
              <a:lnSpc>
                <a:spcPct val="80000"/>
              </a:lnSpc>
            </a:pPr>
            <a:r>
              <a:rPr b="1" lang="tr-TR" sz="3200">
                <a:solidFill>
                  <a:srgbClr val="376092"/>
                </a:solidFill>
                <a:latin typeface="Comic Sans MS"/>
              </a:rPr>
              <a:t>Bu ismi, Şemseddin-i Tebrizi ve Sultan Veled’den itibaren</a:t>
            </a:r>
            <a:r>
              <a:rPr lang="tr-TR" sz="3200">
                <a:solidFill>
                  <a:srgbClr val="376092"/>
                </a:solidFill>
                <a:latin typeface="Comic Sans MS"/>
              </a:rPr>
              <a:t> </a:t>
            </a:r>
            <a:r>
              <a:rPr b="1" lang="tr-TR" sz="3200">
                <a:solidFill>
                  <a:srgbClr val="376092"/>
                </a:solidFill>
                <a:latin typeface="Comic Sans MS"/>
              </a:rPr>
              <a:t>Mevlana’yı sevenler kullanmış, adeta adı yerine sembol olmuştur.</a:t>
            </a:r>
            <a:endParaRPr/>
          </a:p>
          <a:p>
            <a:pPr>
              <a:lnSpc>
                <a:spcPct val="80000"/>
              </a:lnSpc>
            </a:pPr>
            <a:r>
              <a:rPr lang="tr-TR" sz="3200">
                <a:solidFill>
                  <a:srgbClr val="376092"/>
                </a:solidFill>
                <a:latin typeface="Comic Sans MS"/>
              </a:rPr>
              <a:t> </a:t>
            </a:r>
            <a:endParaRPr/>
          </a:p>
          <a:p>
            <a:pPr>
              <a:lnSpc>
                <a:spcPct val="80000"/>
              </a:lnSpc>
            </a:pPr>
            <a:r>
              <a:rPr lang="tr-TR" sz="3200">
                <a:solidFill>
                  <a:srgbClr val="376092"/>
                </a:solidFill>
                <a:latin typeface="Comic Sans MS"/>
              </a:rPr>
              <a:t>Rumi, Anadolu demektir. </a:t>
            </a:r>
            <a:endParaRPr/>
          </a:p>
          <a:p>
            <a:endParaRPr/>
          </a:p>
          <a:p>
            <a:pPr>
              <a:lnSpc>
                <a:spcPct val="80000"/>
              </a:lnSpc>
            </a:pPr>
            <a:r>
              <a:rPr lang="tr-TR" sz="3200">
                <a:solidFill>
                  <a:srgbClr val="376092"/>
                </a:solidFill>
                <a:latin typeface="Comic Sans MS"/>
              </a:rPr>
              <a:t>Mevlana’nın, Rumi diye tanınması, </a:t>
            </a:r>
            <a:endParaRPr/>
          </a:p>
          <a:p>
            <a:pPr>
              <a:lnSpc>
                <a:spcPct val="80000"/>
              </a:lnSpc>
            </a:pPr>
            <a:r>
              <a:rPr lang="tr-TR" sz="3200">
                <a:solidFill>
                  <a:srgbClr val="376092"/>
                </a:solidFill>
                <a:latin typeface="Comic Sans MS"/>
              </a:rPr>
              <a:t>geçmiş yüzyıllarda Diyar-ı Rum denilen Anadolu ülkesinin vilayeti olan Konya’da uzun müddet ikamet etmesi,ömrünün büyük bir kısmını orada geçirmesi ve nihayet türbesinin orada bulunmasındandır.</a:t>
            </a:r>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0" name="TextShape 1"/>
          <p:cNvSpPr txBox="1"/>
          <p:nvPr/>
        </p:nvSpPr>
        <p:spPr>
          <a:xfrm>
            <a:off x="0" y="0"/>
            <a:ext cx="9143640" cy="6668640"/>
          </a:xfrm>
          <a:prstGeom prst="rect">
            <a:avLst/>
          </a:prstGeom>
        </p:spPr>
        <p:txBody>
          <a:bodyPr bIns="45000" lIns="90000" rIns="90000" tIns="45000"/>
          <a:p>
            <a:endParaRPr/>
          </a:p>
          <a:p>
            <a:r>
              <a:rPr lang="tr-TR" sz="2400">
                <a:solidFill>
                  <a:srgbClr val="000000"/>
                </a:solidFill>
                <a:latin typeface="Century Schoolbook"/>
              </a:rPr>
              <a:t>   </a:t>
            </a:r>
            <a:r>
              <a:rPr lang="tr-TR" sz="2400">
                <a:solidFill>
                  <a:srgbClr val="000000"/>
                </a:solidFill>
                <a:latin typeface="Century Schoolbook"/>
              </a:rPr>
              <a:t>Cenazesine </a:t>
            </a:r>
            <a:r>
              <a:rPr lang="tr-TR" sz="2400">
                <a:solidFill>
                  <a:srgbClr val="ff0000"/>
                </a:solidFill>
                <a:latin typeface="Century Schoolbook"/>
              </a:rPr>
              <a:t>Hıristiyanı Yahudisi Ermenisi Rum’u </a:t>
            </a:r>
            <a:r>
              <a:rPr lang="tr-TR" sz="2400">
                <a:solidFill>
                  <a:srgbClr val="000000"/>
                </a:solidFill>
                <a:latin typeface="Century Schoolbook"/>
              </a:rPr>
              <a:t>kim varsa Müslüman olan, olmayan, küçük büyük ne kadar Konyalı varsa hepsi, Mevlana’nın cenaze merasimine katıldı. </a:t>
            </a:r>
            <a:r>
              <a:rPr b="1" lang="tr-TR" sz="2400">
                <a:solidFill>
                  <a:srgbClr val="000000"/>
                </a:solidFill>
                <a:latin typeface="Century Schoolbook"/>
              </a:rPr>
              <a:t> Müslümanlar, müslüman olmayanları sopa ve kılıçla savmaya çalışırlarken,</a:t>
            </a:r>
            <a:endParaRPr/>
          </a:p>
          <a:p>
            <a:r>
              <a:rPr b="1" lang="tr-TR" sz="2400">
                <a:solidFill>
                  <a:srgbClr val="000000"/>
                </a:solidFill>
                <a:latin typeface="Century Schoolbook"/>
              </a:rPr>
              <a:t>   </a:t>
            </a:r>
            <a:r>
              <a:rPr b="1" lang="tr-TR" sz="2400">
                <a:solidFill>
                  <a:srgbClr val="000000"/>
                </a:solidFill>
                <a:latin typeface="Century Schoolbook"/>
              </a:rPr>
              <a:t>Onlara:</a:t>
            </a:r>
            <a:r>
              <a:rPr lang="tr-TR" sz="2400">
                <a:solidFill>
                  <a:srgbClr val="000000"/>
                </a:solidFill>
                <a:latin typeface="Century Schoolbook"/>
              </a:rPr>
              <a:t> </a:t>
            </a:r>
            <a:endParaRPr/>
          </a:p>
          <a:p>
            <a:endParaRPr/>
          </a:p>
          <a:p>
            <a:r>
              <a:rPr lang="tr-TR" sz="3600">
                <a:solidFill>
                  <a:srgbClr val="ff0000"/>
                </a:solidFill>
                <a:latin typeface="Century Schoolbook"/>
              </a:rPr>
              <a:t>  </a:t>
            </a:r>
            <a:r>
              <a:rPr lang="tr-TR" sz="3600">
                <a:solidFill>
                  <a:srgbClr val="ff0000"/>
                </a:solidFill>
                <a:latin typeface="Century Schoolbook"/>
              </a:rPr>
              <a:t>Bu merasimin sizinle ne ilgisi vardır? </a:t>
            </a:r>
            <a:endParaRPr/>
          </a:p>
          <a:p>
            <a:r>
              <a:rPr lang="tr-TR" sz="3600">
                <a:solidFill>
                  <a:srgbClr val="ff0000"/>
                </a:solidFill>
                <a:latin typeface="Century Schoolbook"/>
              </a:rPr>
              <a:t>  </a:t>
            </a:r>
            <a:r>
              <a:rPr lang="tr-TR" sz="3600">
                <a:solidFill>
                  <a:srgbClr val="ff0000"/>
                </a:solidFill>
                <a:latin typeface="Century Schoolbook"/>
              </a:rPr>
              <a:t>Bu din sultanı Mevlana bizimdir, bizim imamımızdır” Diyorlardı.</a:t>
            </a:r>
            <a:endParaRPr/>
          </a:p>
        </p:txBody>
      </p:sp>
      <p:pic>
        <p:nvPicPr>
          <p:cNvPr descr="" id="281" name="Picture 4"/>
          <p:cNvPicPr/>
          <p:nvPr/>
        </p:nvPicPr>
        <p:blipFill>
          <a:blip r:embed="rId1"/>
          <a:stretch>
            <a:fillRect/>
          </a:stretch>
        </p:blipFill>
        <p:spPr>
          <a:xfrm>
            <a:off x="8277120" y="5610240"/>
            <a:ext cx="866520" cy="1247400"/>
          </a:xfrm>
          <a:prstGeom prst="rect">
            <a:avLst/>
          </a:prstGeom>
        </p:spPr>
      </p:pic>
      <p:pic>
        <p:nvPicPr>
          <p:cNvPr descr="" id="282" name="Picture 7"/>
          <p:cNvPicPr/>
          <p:nvPr/>
        </p:nvPicPr>
        <p:blipFill>
          <a:blip r:embed="rId2"/>
          <a:stretch>
            <a:fillRect/>
          </a:stretch>
        </p:blipFill>
        <p:spPr>
          <a:xfrm>
            <a:off x="826920" y="5610240"/>
            <a:ext cx="866520" cy="1247400"/>
          </a:xfrm>
          <a:prstGeom prst="rect">
            <a:avLst/>
          </a:prstGeom>
        </p:spPr>
      </p:pic>
      <p:pic>
        <p:nvPicPr>
          <p:cNvPr descr="" id="283" name="Picture 8"/>
          <p:cNvPicPr/>
          <p:nvPr/>
        </p:nvPicPr>
        <p:blipFill>
          <a:blip r:embed="rId3"/>
          <a:stretch>
            <a:fillRect/>
          </a:stretch>
        </p:blipFill>
        <p:spPr>
          <a:xfrm>
            <a:off x="0" y="5610240"/>
            <a:ext cx="866520" cy="1247400"/>
          </a:xfrm>
          <a:prstGeom prst="rect">
            <a:avLst/>
          </a:prstGeom>
        </p:spPr>
      </p:pic>
      <p:pic>
        <p:nvPicPr>
          <p:cNvPr descr="" id="284" name="Picture 9"/>
          <p:cNvPicPr/>
          <p:nvPr/>
        </p:nvPicPr>
        <p:blipFill>
          <a:blip r:embed="rId4"/>
          <a:stretch>
            <a:fillRect/>
          </a:stretch>
        </p:blipFill>
        <p:spPr>
          <a:xfrm>
            <a:off x="2556000" y="5610240"/>
            <a:ext cx="866520" cy="1247400"/>
          </a:xfrm>
          <a:prstGeom prst="rect">
            <a:avLst/>
          </a:prstGeom>
        </p:spPr>
      </p:pic>
      <p:pic>
        <p:nvPicPr>
          <p:cNvPr descr="" id="285" name="Picture 10"/>
          <p:cNvPicPr/>
          <p:nvPr/>
        </p:nvPicPr>
        <p:blipFill>
          <a:blip r:embed="rId5"/>
          <a:stretch>
            <a:fillRect/>
          </a:stretch>
        </p:blipFill>
        <p:spPr>
          <a:xfrm>
            <a:off x="1728720" y="5610240"/>
            <a:ext cx="866520" cy="1247400"/>
          </a:xfrm>
          <a:prstGeom prst="rect">
            <a:avLst/>
          </a:prstGeom>
        </p:spPr>
      </p:pic>
      <p:pic>
        <p:nvPicPr>
          <p:cNvPr descr="" id="286" name="Picture 11"/>
          <p:cNvPicPr/>
          <p:nvPr/>
        </p:nvPicPr>
        <p:blipFill>
          <a:blip r:embed="rId6"/>
          <a:stretch>
            <a:fillRect/>
          </a:stretch>
        </p:blipFill>
        <p:spPr>
          <a:xfrm>
            <a:off x="4211640" y="5610240"/>
            <a:ext cx="866520" cy="1247400"/>
          </a:xfrm>
          <a:prstGeom prst="rect">
            <a:avLst/>
          </a:prstGeom>
        </p:spPr>
      </p:pic>
      <p:pic>
        <p:nvPicPr>
          <p:cNvPr descr="" id="287" name="Picture 12"/>
          <p:cNvPicPr/>
          <p:nvPr/>
        </p:nvPicPr>
        <p:blipFill>
          <a:blip r:embed="rId7"/>
          <a:stretch>
            <a:fillRect/>
          </a:stretch>
        </p:blipFill>
        <p:spPr>
          <a:xfrm>
            <a:off x="3384720" y="5610240"/>
            <a:ext cx="866520" cy="1247400"/>
          </a:xfrm>
          <a:prstGeom prst="rect">
            <a:avLst/>
          </a:prstGeom>
        </p:spPr>
      </p:pic>
      <p:pic>
        <p:nvPicPr>
          <p:cNvPr descr="" id="288" name="Picture 13"/>
          <p:cNvPicPr/>
          <p:nvPr/>
        </p:nvPicPr>
        <p:blipFill>
          <a:blip r:embed="rId8"/>
          <a:stretch>
            <a:fillRect/>
          </a:stretch>
        </p:blipFill>
        <p:spPr>
          <a:xfrm>
            <a:off x="5867280" y="5610240"/>
            <a:ext cx="866520" cy="1247400"/>
          </a:xfrm>
          <a:prstGeom prst="rect">
            <a:avLst/>
          </a:prstGeom>
        </p:spPr>
      </p:pic>
      <p:pic>
        <p:nvPicPr>
          <p:cNvPr descr="" id="289" name="Picture 14"/>
          <p:cNvPicPr/>
          <p:nvPr/>
        </p:nvPicPr>
        <p:blipFill>
          <a:blip r:embed="rId9"/>
          <a:stretch>
            <a:fillRect/>
          </a:stretch>
        </p:blipFill>
        <p:spPr>
          <a:xfrm>
            <a:off x="5040360" y="5610240"/>
            <a:ext cx="866520" cy="1247400"/>
          </a:xfrm>
          <a:prstGeom prst="rect">
            <a:avLst/>
          </a:prstGeom>
        </p:spPr>
      </p:pic>
      <p:pic>
        <p:nvPicPr>
          <p:cNvPr descr="" id="290" name="Picture 15"/>
          <p:cNvPicPr/>
          <p:nvPr/>
        </p:nvPicPr>
        <p:blipFill>
          <a:blip r:embed="rId10"/>
          <a:stretch>
            <a:fillRect/>
          </a:stretch>
        </p:blipFill>
        <p:spPr>
          <a:xfrm>
            <a:off x="7596360" y="5610240"/>
            <a:ext cx="866520" cy="1247400"/>
          </a:xfrm>
          <a:prstGeom prst="rect">
            <a:avLst/>
          </a:prstGeom>
        </p:spPr>
      </p:pic>
      <p:pic>
        <p:nvPicPr>
          <p:cNvPr descr="" id="291" name="Picture 16"/>
          <p:cNvPicPr/>
          <p:nvPr/>
        </p:nvPicPr>
        <p:blipFill>
          <a:blip r:embed="rId11"/>
          <a:stretch>
            <a:fillRect/>
          </a:stretch>
        </p:blipFill>
        <p:spPr>
          <a:xfrm>
            <a:off x="6769080" y="5610240"/>
            <a:ext cx="866520" cy="1247400"/>
          </a:xfrm>
          <a:prstGeom prst="rect">
            <a:avLst/>
          </a:prstGeom>
        </p:spPr>
      </p:pic>
    </p:spTree>
  </p:cSld>
  <p:transition spd="med">
    <p:wedge/>
  </p:transition>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TextShape 1"/>
          <p:cNvSpPr txBox="1"/>
          <p:nvPr/>
        </p:nvSpPr>
        <p:spPr>
          <a:xfrm>
            <a:off x="0" y="0"/>
            <a:ext cx="9143640" cy="6019560"/>
          </a:xfrm>
          <a:prstGeom prst="rect">
            <a:avLst/>
          </a:prstGeom>
        </p:spPr>
        <p:txBody>
          <a:bodyPr bIns="45000" lIns="90000" rIns="90000" tIns="45000"/>
          <a:p>
            <a:endParaRPr/>
          </a:p>
          <a:p>
            <a:pPr>
              <a:lnSpc>
                <a:spcPct val="90000"/>
              </a:lnSpc>
            </a:pPr>
            <a:r>
              <a:rPr b="1" lang="tr-TR" sz="2800">
                <a:solidFill>
                  <a:srgbClr val="ff0000"/>
                </a:solidFill>
                <a:latin typeface="Century Schoolbook"/>
              </a:rPr>
              <a:t>  </a:t>
            </a:r>
            <a:r>
              <a:rPr b="1" lang="tr-TR" sz="2800">
                <a:solidFill>
                  <a:srgbClr val="ff0000"/>
                </a:solidFill>
                <a:latin typeface="Century Schoolbook"/>
              </a:rPr>
              <a:t>Onlar da şu cevabı veriyorlardı.</a:t>
            </a:r>
            <a:r>
              <a:rPr lang="tr-TR" sz="2800">
                <a:solidFill>
                  <a:srgbClr val="ff0000"/>
                </a:solidFill>
                <a:latin typeface="Century Schoolbook"/>
              </a:rPr>
              <a:t> </a:t>
            </a:r>
            <a:r>
              <a:rPr lang="tr-TR" sz="2800">
                <a:solidFill>
                  <a:srgbClr val="000000"/>
                </a:solidFill>
                <a:latin typeface="Century Schoolbook"/>
              </a:rPr>
              <a:t>“Biz Musa’nın ve bütün peygamberlerin hakikatini onun sözlerinden anlayıp öğrendik. Kendi kitaplarımızda okuduğumuz olgun peygamberlerin huy ve hareketlerini onda gördük. Sizler nasıl onun muhibbi ve müridi iseniz, </a:t>
            </a:r>
            <a:r>
              <a:rPr lang="tr-TR" sz="2800" u="sng">
                <a:solidFill>
                  <a:srgbClr val="ff0000"/>
                </a:solidFill>
                <a:latin typeface="Century Schoolbook"/>
              </a:rPr>
              <a:t>biz de onun muhibbiyiz.</a:t>
            </a:r>
            <a:endParaRPr/>
          </a:p>
          <a:p>
            <a:pPr>
              <a:lnSpc>
                <a:spcPct val="90000"/>
              </a:lnSpc>
            </a:pPr>
            <a:r>
              <a:rPr lang="tr-TR" sz="2800" u="sng">
                <a:solidFill>
                  <a:srgbClr val="ff0000"/>
                </a:solidFill>
                <a:latin typeface="Century Schoolbook"/>
              </a:rPr>
              <a:t> </a:t>
            </a:r>
            <a:endParaRPr/>
          </a:p>
          <a:p>
            <a:pPr>
              <a:lnSpc>
                <a:spcPct val="90000"/>
              </a:lnSpc>
            </a:pPr>
            <a:r>
              <a:rPr b="1" lang="tr-TR" sz="2800">
                <a:solidFill>
                  <a:srgbClr val="ff0000"/>
                </a:solidFill>
                <a:latin typeface="Century Schoolbook"/>
              </a:rPr>
              <a:t>   </a:t>
            </a:r>
            <a:r>
              <a:rPr b="1" lang="tr-TR" sz="2800">
                <a:solidFill>
                  <a:srgbClr val="ff0000"/>
                </a:solidFill>
                <a:latin typeface="Century Schoolbook"/>
              </a:rPr>
              <a:t>Bir Rum keşişi şöyle diyordu;</a:t>
            </a:r>
            <a:r>
              <a:rPr lang="tr-TR" sz="2800">
                <a:solidFill>
                  <a:srgbClr val="000000"/>
                </a:solidFill>
                <a:latin typeface="Century Schoolbook"/>
              </a:rPr>
              <a:t> </a:t>
            </a:r>
            <a:r>
              <a:rPr i="1" lang="tr-TR" sz="2800">
                <a:solidFill>
                  <a:srgbClr val="000000"/>
                </a:solidFill>
                <a:latin typeface="Century Schoolbook"/>
              </a:rPr>
              <a:t>“Mevlana Hazretleri’nin zatı, insanlar üzerinde parlayan ve onlara iyilikte, cömertlikte bulunan hakikatler güneşidir. Güneşi bütün dünya sever. Bütün evler onun nuruyla aydınlanır</a:t>
            </a:r>
            <a:r>
              <a:rPr i="1" lang="tr-TR" sz="2800">
                <a:solidFill>
                  <a:srgbClr val="ff0000"/>
                </a:solidFill>
                <a:latin typeface="Century Schoolbook"/>
              </a:rPr>
              <a:t>. Mevlana ekmek gibidir. Ekmekten kaçan hiçbir aç gördünüz mü”?</a:t>
            </a:r>
            <a:r>
              <a:rPr i="1" lang="tr-TR" sz="2800">
                <a:solidFill>
                  <a:srgbClr val="ffff00"/>
                </a:solidFill>
                <a:latin typeface="Century Schoolbook"/>
              </a:rPr>
              <a:t>
</a:t>
            </a:r>
            <a:endParaRPr/>
          </a:p>
        </p:txBody>
      </p:sp>
      <p:pic>
        <p:nvPicPr>
          <p:cNvPr descr="" id="293" name="Picture 7"/>
          <p:cNvPicPr/>
          <p:nvPr/>
        </p:nvPicPr>
        <p:blipFill>
          <a:blip r:embed="rId1"/>
          <a:stretch>
            <a:fillRect/>
          </a:stretch>
        </p:blipFill>
        <p:spPr>
          <a:xfrm>
            <a:off x="826920" y="5610240"/>
            <a:ext cx="866520" cy="1247400"/>
          </a:xfrm>
          <a:prstGeom prst="rect">
            <a:avLst/>
          </a:prstGeom>
        </p:spPr>
      </p:pic>
      <p:pic>
        <p:nvPicPr>
          <p:cNvPr descr="" id="294" name="Picture 8"/>
          <p:cNvPicPr/>
          <p:nvPr/>
        </p:nvPicPr>
        <p:blipFill>
          <a:blip r:embed="rId2"/>
          <a:stretch>
            <a:fillRect/>
          </a:stretch>
        </p:blipFill>
        <p:spPr>
          <a:xfrm>
            <a:off x="0" y="5610240"/>
            <a:ext cx="866520" cy="1247400"/>
          </a:xfrm>
          <a:prstGeom prst="rect">
            <a:avLst/>
          </a:prstGeom>
        </p:spPr>
      </p:pic>
      <p:pic>
        <p:nvPicPr>
          <p:cNvPr descr="" id="295" name="Picture 9"/>
          <p:cNvPicPr/>
          <p:nvPr/>
        </p:nvPicPr>
        <p:blipFill>
          <a:blip r:embed="rId3"/>
          <a:stretch>
            <a:fillRect/>
          </a:stretch>
        </p:blipFill>
        <p:spPr>
          <a:xfrm>
            <a:off x="2556000" y="5610240"/>
            <a:ext cx="866520" cy="1247400"/>
          </a:xfrm>
          <a:prstGeom prst="rect">
            <a:avLst/>
          </a:prstGeom>
        </p:spPr>
      </p:pic>
      <p:pic>
        <p:nvPicPr>
          <p:cNvPr descr="" id="296" name="Picture 10"/>
          <p:cNvPicPr/>
          <p:nvPr/>
        </p:nvPicPr>
        <p:blipFill>
          <a:blip r:embed="rId4"/>
          <a:stretch>
            <a:fillRect/>
          </a:stretch>
        </p:blipFill>
        <p:spPr>
          <a:xfrm>
            <a:off x="1728720" y="5610240"/>
            <a:ext cx="866520" cy="1247400"/>
          </a:xfrm>
          <a:prstGeom prst="rect">
            <a:avLst/>
          </a:prstGeom>
        </p:spPr>
      </p:pic>
      <p:pic>
        <p:nvPicPr>
          <p:cNvPr descr="" id="297" name="Picture 11"/>
          <p:cNvPicPr/>
          <p:nvPr/>
        </p:nvPicPr>
        <p:blipFill>
          <a:blip r:embed="rId5"/>
          <a:stretch>
            <a:fillRect/>
          </a:stretch>
        </p:blipFill>
        <p:spPr>
          <a:xfrm>
            <a:off x="4211640" y="5610240"/>
            <a:ext cx="866520" cy="1247400"/>
          </a:xfrm>
          <a:prstGeom prst="rect">
            <a:avLst/>
          </a:prstGeom>
        </p:spPr>
      </p:pic>
      <p:pic>
        <p:nvPicPr>
          <p:cNvPr descr="" id="298" name="Picture 12"/>
          <p:cNvPicPr/>
          <p:nvPr/>
        </p:nvPicPr>
        <p:blipFill>
          <a:blip r:embed="rId6"/>
          <a:stretch>
            <a:fillRect/>
          </a:stretch>
        </p:blipFill>
        <p:spPr>
          <a:xfrm>
            <a:off x="3384720" y="5610240"/>
            <a:ext cx="866520" cy="1247400"/>
          </a:xfrm>
          <a:prstGeom prst="rect">
            <a:avLst/>
          </a:prstGeom>
        </p:spPr>
      </p:pic>
      <p:pic>
        <p:nvPicPr>
          <p:cNvPr descr="" id="299" name="Picture 13"/>
          <p:cNvPicPr/>
          <p:nvPr/>
        </p:nvPicPr>
        <p:blipFill>
          <a:blip r:embed="rId7"/>
          <a:stretch>
            <a:fillRect/>
          </a:stretch>
        </p:blipFill>
        <p:spPr>
          <a:xfrm>
            <a:off x="5867280" y="5610240"/>
            <a:ext cx="866520" cy="1247400"/>
          </a:xfrm>
          <a:prstGeom prst="rect">
            <a:avLst/>
          </a:prstGeom>
        </p:spPr>
      </p:pic>
      <p:pic>
        <p:nvPicPr>
          <p:cNvPr descr="" id="300" name="Picture 14"/>
          <p:cNvPicPr/>
          <p:nvPr/>
        </p:nvPicPr>
        <p:blipFill>
          <a:blip r:embed="rId8"/>
          <a:stretch>
            <a:fillRect/>
          </a:stretch>
        </p:blipFill>
        <p:spPr>
          <a:xfrm>
            <a:off x="5040360" y="5610240"/>
            <a:ext cx="866520" cy="1247400"/>
          </a:xfrm>
          <a:prstGeom prst="rect">
            <a:avLst/>
          </a:prstGeom>
        </p:spPr>
      </p:pic>
      <p:pic>
        <p:nvPicPr>
          <p:cNvPr descr="" id="301" name="Picture 15"/>
          <p:cNvPicPr/>
          <p:nvPr/>
        </p:nvPicPr>
        <p:blipFill>
          <a:blip r:embed="rId9"/>
          <a:stretch>
            <a:fillRect/>
          </a:stretch>
        </p:blipFill>
        <p:spPr>
          <a:xfrm>
            <a:off x="7596360" y="5610240"/>
            <a:ext cx="866520" cy="1247400"/>
          </a:xfrm>
          <a:prstGeom prst="rect">
            <a:avLst/>
          </a:prstGeom>
        </p:spPr>
      </p:pic>
      <p:pic>
        <p:nvPicPr>
          <p:cNvPr descr="" id="302" name="Picture 16"/>
          <p:cNvPicPr/>
          <p:nvPr/>
        </p:nvPicPr>
        <p:blipFill>
          <a:blip r:embed="rId10"/>
          <a:stretch>
            <a:fillRect/>
          </a:stretch>
        </p:blipFill>
        <p:spPr>
          <a:xfrm>
            <a:off x="6769080" y="5610240"/>
            <a:ext cx="866520" cy="1247400"/>
          </a:xfrm>
          <a:prstGeom prst="rect">
            <a:avLst/>
          </a:prstGeom>
        </p:spPr>
      </p:pic>
    </p:spTree>
  </p:cSld>
  <p:transition spd="med">
    <p:dissolve/>
  </p:transition>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3" name="Picture 222"/>
          <p:cNvPicPr/>
          <p:nvPr/>
        </p:nvPicPr>
        <p:blipFill>
          <a:blip r:embed="rId1"/>
          <a:stretch>
            <a:fillRect/>
          </a:stretch>
        </p:blipFill>
        <p:spPr>
          <a:xfrm>
            <a:off x="755640" y="6093000"/>
            <a:ext cx="647280" cy="764640"/>
          </a:xfrm>
          <a:prstGeom prst="rect">
            <a:avLst/>
          </a:prstGeom>
        </p:spPr>
      </p:pic>
      <p:pic>
        <p:nvPicPr>
          <p:cNvPr descr="" id="304" name="Picture 228"/>
          <p:cNvPicPr/>
          <p:nvPr/>
        </p:nvPicPr>
        <p:blipFill>
          <a:blip r:embed="rId2"/>
          <a:stretch>
            <a:fillRect/>
          </a:stretch>
        </p:blipFill>
        <p:spPr>
          <a:xfrm>
            <a:off x="0" y="6093000"/>
            <a:ext cx="826560" cy="764640"/>
          </a:xfrm>
          <a:prstGeom prst="rect">
            <a:avLst/>
          </a:prstGeom>
        </p:spPr>
      </p:pic>
      <p:pic>
        <p:nvPicPr>
          <p:cNvPr descr="" id="305" name="Picture 1300"/>
          <p:cNvPicPr/>
          <p:nvPr/>
        </p:nvPicPr>
        <p:blipFill>
          <a:blip r:embed="rId3"/>
          <a:stretch>
            <a:fillRect/>
          </a:stretch>
        </p:blipFill>
        <p:spPr>
          <a:xfrm>
            <a:off x="1547640" y="6093000"/>
            <a:ext cx="649080" cy="764640"/>
          </a:xfrm>
          <a:prstGeom prst="rect">
            <a:avLst/>
          </a:prstGeom>
        </p:spPr>
      </p:pic>
      <p:pic>
        <p:nvPicPr>
          <p:cNvPr descr="" id="306" name="Picture 1448"/>
          <p:cNvPicPr/>
          <p:nvPr/>
        </p:nvPicPr>
        <p:blipFill>
          <a:blip r:embed="rId4"/>
          <a:stretch>
            <a:fillRect/>
          </a:stretch>
        </p:blipFill>
        <p:spPr>
          <a:xfrm>
            <a:off x="6659640" y="5416560"/>
            <a:ext cx="1221840" cy="1441080"/>
          </a:xfrm>
          <a:prstGeom prst="rect">
            <a:avLst/>
          </a:prstGeom>
        </p:spPr>
      </p:pic>
      <p:pic>
        <p:nvPicPr>
          <p:cNvPr descr="" id="307" name="Picture 1450"/>
          <p:cNvPicPr/>
          <p:nvPr/>
        </p:nvPicPr>
        <p:blipFill>
          <a:blip r:embed="rId5"/>
          <a:stretch>
            <a:fillRect/>
          </a:stretch>
        </p:blipFill>
        <p:spPr>
          <a:xfrm>
            <a:off x="2411280" y="6093000"/>
            <a:ext cx="649080" cy="764640"/>
          </a:xfrm>
          <a:prstGeom prst="rect">
            <a:avLst/>
          </a:prstGeom>
        </p:spPr>
      </p:pic>
      <p:pic>
        <p:nvPicPr>
          <p:cNvPr descr="" id="308" name="Picture 1451"/>
          <p:cNvPicPr/>
          <p:nvPr/>
        </p:nvPicPr>
        <p:blipFill>
          <a:blip r:embed="rId6"/>
          <a:stretch>
            <a:fillRect/>
          </a:stretch>
        </p:blipFill>
        <p:spPr>
          <a:xfrm>
            <a:off x="3276720" y="6093000"/>
            <a:ext cx="649080" cy="764640"/>
          </a:xfrm>
          <a:prstGeom prst="rect">
            <a:avLst/>
          </a:prstGeom>
        </p:spPr>
      </p:pic>
      <p:pic>
        <p:nvPicPr>
          <p:cNvPr descr="" id="309" name="Picture 1452"/>
          <p:cNvPicPr/>
          <p:nvPr/>
        </p:nvPicPr>
        <p:blipFill>
          <a:blip r:embed="rId7"/>
          <a:stretch>
            <a:fillRect/>
          </a:stretch>
        </p:blipFill>
        <p:spPr>
          <a:xfrm>
            <a:off x="4140360" y="6093000"/>
            <a:ext cx="649080" cy="764640"/>
          </a:xfrm>
          <a:prstGeom prst="rect">
            <a:avLst/>
          </a:prstGeom>
        </p:spPr>
      </p:pic>
      <p:pic>
        <p:nvPicPr>
          <p:cNvPr descr="" id="310" name="Picture 1453"/>
          <p:cNvPicPr/>
          <p:nvPr/>
        </p:nvPicPr>
        <p:blipFill>
          <a:blip r:embed="rId8"/>
          <a:stretch>
            <a:fillRect/>
          </a:stretch>
        </p:blipFill>
        <p:spPr>
          <a:xfrm>
            <a:off x="5076720" y="6093000"/>
            <a:ext cx="720360" cy="764640"/>
          </a:xfrm>
          <a:prstGeom prst="rect">
            <a:avLst/>
          </a:prstGeom>
        </p:spPr>
      </p:pic>
      <p:pic>
        <p:nvPicPr>
          <p:cNvPr descr="" id="311" name="Picture 1454"/>
          <p:cNvPicPr/>
          <p:nvPr/>
        </p:nvPicPr>
        <p:blipFill>
          <a:blip r:embed="rId9"/>
          <a:stretch>
            <a:fillRect/>
          </a:stretch>
        </p:blipFill>
        <p:spPr>
          <a:xfrm>
            <a:off x="5867280" y="6093000"/>
            <a:ext cx="649080" cy="764640"/>
          </a:xfrm>
          <a:prstGeom prst="rect">
            <a:avLst/>
          </a:prstGeom>
        </p:spPr>
      </p:pic>
      <p:pic>
        <p:nvPicPr>
          <p:cNvPr descr="" id="312" name="Picture 1455"/>
          <p:cNvPicPr/>
          <p:nvPr/>
        </p:nvPicPr>
        <p:blipFill>
          <a:blip r:embed="rId10"/>
          <a:stretch>
            <a:fillRect/>
          </a:stretch>
        </p:blipFill>
        <p:spPr>
          <a:xfrm>
            <a:off x="6732720" y="6093000"/>
            <a:ext cx="649080" cy="764640"/>
          </a:xfrm>
          <a:prstGeom prst="rect">
            <a:avLst/>
          </a:prstGeom>
        </p:spPr>
      </p:pic>
      <p:pic>
        <p:nvPicPr>
          <p:cNvPr descr="" id="313" name="Picture 1456"/>
          <p:cNvPicPr/>
          <p:nvPr/>
        </p:nvPicPr>
        <p:blipFill>
          <a:blip r:embed="rId11"/>
          <a:stretch>
            <a:fillRect/>
          </a:stretch>
        </p:blipFill>
        <p:spPr>
          <a:xfrm>
            <a:off x="7740720" y="6093000"/>
            <a:ext cx="649080" cy="764640"/>
          </a:xfrm>
          <a:prstGeom prst="rect">
            <a:avLst/>
          </a:prstGeom>
        </p:spPr>
      </p:pic>
      <p:pic>
        <p:nvPicPr>
          <p:cNvPr descr="" id="314" name="Picture 1457"/>
          <p:cNvPicPr/>
          <p:nvPr/>
        </p:nvPicPr>
        <p:blipFill>
          <a:blip r:embed="rId12"/>
          <a:stretch>
            <a:fillRect/>
          </a:stretch>
        </p:blipFill>
        <p:spPr>
          <a:xfrm>
            <a:off x="8494560" y="6093000"/>
            <a:ext cx="649080" cy="764640"/>
          </a:xfrm>
          <a:prstGeom prst="rect">
            <a:avLst/>
          </a:prstGeom>
        </p:spPr>
      </p:pic>
      <p:pic>
        <p:nvPicPr>
          <p:cNvPr descr="" id="315" name="Picture 1458"/>
          <p:cNvPicPr/>
          <p:nvPr/>
        </p:nvPicPr>
        <p:blipFill>
          <a:blip r:embed="rId13"/>
          <a:stretch>
            <a:fillRect/>
          </a:stretch>
        </p:blipFill>
        <p:spPr>
          <a:xfrm>
            <a:off x="1187280" y="5202360"/>
            <a:ext cx="1404720" cy="1655280"/>
          </a:xfrm>
          <a:prstGeom prst="rect">
            <a:avLst/>
          </a:prstGeom>
        </p:spPr>
      </p:pic>
      <p:pic>
        <p:nvPicPr>
          <p:cNvPr descr="" id="316" name="Picture 1459"/>
          <p:cNvPicPr/>
          <p:nvPr/>
        </p:nvPicPr>
        <p:blipFill>
          <a:blip r:embed="rId14">
            <a:lum bright="-12000" contrast="-26000"/>
          </a:blip>
          <a:stretch>
            <a:fillRect/>
          </a:stretch>
        </p:blipFill>
        <p:spPr>
          <a:xfrm>
            <a:off x="0" y="0"/>
            <a:ext cx="9143640" cy="6857640"/>
          </a:xfrm>
          <a:prstGeom prst="rect">
            <a:avLst/>
          </a:prstGeom>
        </p:spPr>
      </p:pic>
      <p:sp>
        <p:nvSpPr>
          <p:cNvPr id="317" name="CustomShape 1"/>
          <p:cNvSpPr/>
          <p:nvPr/>
        </p:nvSpPr>
        <p:spPr>
          <a:xfrm>
            <a:off x="684360" y="836640"/>
            <a:ext cx="7921440" cy="5452200"/>
          </a:xfrm>
          <a:prstGeom prst="rect">
            <a:avLst/>
          </a:prstGeom>
        </p:spPr>
        <p:txBody>
          <a:bodyPr bIns="45000" lIns="90000" rIns="90000" tIns="45000"/>
          <a:p>
            <a:endParaRPr/>
          </a:p>
          <a:p>
            <a:endParaRPr/>
          </a:p>
          <a:p>
            <a:pPr algn="ctr"/>
            <a:r>
              <a:rPr b="1" lang="tr-TR" sz="3200">
                <a:solidFill>
                  <a:srgbClr val="ffffff"/>
                </a:solidFill>
                <a:latin typeface="Century Schoolbook"/>
              </a:rPr>
              <a:t>HAZRET-İ MEVLANA’NIN ZİYARETÇİLERİNE SESLENİŞİ</a:t>
            </a:r>
            <a:r>
              <a:rPr b="1" lang="tr-TR" sz="3200">
                <a:solidFill>
                  <a:srgbClr val="000000"/>
                </a:solidFill>
                <a:latin typeface="Century Schoolbook"/>
              </a:rPr>
              <a:t>
</a:t>
            </a:r>
            <a:r>
              <a:rPr lang="tr-TR" sz="3200">
                <a:solidFill>
                  <a:srgbClr val="000000"/>
                </a:solidFill>
                <a:latin typeface="Century Schoolbook"/>
              </a:rPr>
              <a:t>	</a:t>
            </a:r>
            <a:endParaRPr/>
          </a:p>
          <a:p>
            <a:r>
              <a:rPr lang="tr-TR" sz="3200">
                <a:solidFill>
                  <a:srgbClr val="00ffff"/>
                </a:solidFill>
                <a:latin typeface="Century Schoolbook"/>
              </a:rPr>
              <a:t>“</a:t>
            </a:r>
            <a:r>
              <a:rPr lang="tr-TR" sz="3200">
                <a:solidFill>
                  <a:srgbClr val="00ffff"/>
                </a:solidFill>
                <a:latin typeface="Century Schoolbook"/>
              </a:rPr>
              <a:t>Kardeş, mezarıma </a:t>
            </a:r>
            <a:r>
              <a:rPr lang="tr-TR" sz="3200" u="sng">
                <a:solidFill>
                  <a:srgbClr val="ffff00"/>
                </a:solidFill>
                <a:latin typeface="Century Schoolbook"/>
              </a:rPr>
              <a:t>def</a:t>
            </a:r>
            <a:r>
              <a:rPr lang="tr-TR" sz="3200" u="sng">
                <a:solidFill>
                  <a:srgbClr val="00ffff"/>
                </a:solidFill>
                <a:latin typeface="Century Schoolbook"/>
              </a:rPr>
              <a:t>siz gelme</a:t>
            </a:r>
            <a:r>
              <a:rPr lang="tr-TR" sz="3200">
                <a:solidFill>
                  <a:srgbClr val="00ffff"/>
                </a:solidFill>
                <a:latin typeface="Century Schoolbook"/>
              </a:rPr>
              <a:t>; çünkü Allah meclisinde gamlı durmak yaraşmaz.</a:t>
            </a:r>
            <a:r>
              <a:rPr lang="tr-TR" sz="3200">
                <a:solidFill>
                  <a:srgbClr val="000000"/>
                </a:solidFill>
                <a:latin typeface="Century Schoolbook"/>
              </a:rPr>
              <a:t> </a:t>
            </a:r>
            <a:endParaRPr/>
          </a:p>
          <a:p>
            <a:r>
              <a:rPr b="1" lang="tr-TR" sz="3200">
                <a:solidFill>
                  <a:srgbClr val="41fd41"/>
                </a:solidFill>
                <a:latin typeface="Century Schoolbook"/>
              </a:rPr>
              <a:t>Hak Teala beni aşk şarabından yaratmıştır. Ölsem, çürüsem bile, ben yine o aşkım.”</a:t>
            </a:r>
            <a:r>
              <a:rPr lang="tr-TR" sz="3200">
                <a:solidFill>
                  <a:srgbClr val="0000ff"/>
                </a:solidFill>
                <a:latin typeface="Century Schoolbook"/>
              </a:rPr>
              <a:t>
</a:t>
            </a:r>
            <a:endParaRPr/>
          </a:p>
        </p:txBody>
      </p:sp>
    </p:spTree>
  </p:cSld>
  <p:transition>
    <p:wedge/>
  </p:transition>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8" name="TextShape 1"/>
          <p:cNvSpPr txBox="1"/>
          <p:nvPr/>
        </p:nvSpPr>
        <p:spPr>
          <a:xfrm>
            <a:off x="457200" y="1600200"/>
            <a:ext cx="7467120" cy="4873320"/>
          </a:xfrm>
          <a:prstGeom prst="rect">
            <a:avLst/>
          </a:prstGeom>
        </p:spPr>
      </p:sp>
      <p:pic>
        <p:nvPicPr>
          <p:cNvPr descr="" id="319" name="Picture 4"/>
          <p:cNvPicPr/>
          <p:nvPr/>
        </p:nvPicPr>
        <p:blipFill>
          <a:blip r:embed="rId1">
            <a:lum bright="-2000" contrast="-4000"/>
          </a:blip>
          <a:stretch>
            <a:fillRect/>
          </a:stretch>
        </p:blipFill>
        <p:spPr>
          <a:xfrm>
            <a:off x="0" y="-1440"/>
            <a:ext cx="9143640" cy="6859080"/>
          </a:xfrm>
          <a:prstGeom prst="rect">
            <a:avLst/>
          </a:prstGeom>
        </p:spPr>
      </p:pic>
      <p:sp>
        <p:nvSpPr>
          <p:cNvPr id="320" name="CustomShape 2"/>
          <p:cNvSpPr/>
          <p:nvPr/>
        </p:nvSpPr>
        <p:spPr>
          <a:xfrm>
            <a:off x="0" y="907920"/>
            <a:ext cx="9143640" cy="1552680"/>
          </a:xfrm>
          <a:prstGeom prst="rect">
            <a:avLst/>
          </a:prstGeom>
        </p:spPr>
        <p:txBody>
          <a:bodyPr bIns="45000" lIns="90000" rIns="90000" tIns="45000"/>
          <a:p>
            <a:pPr algn="ctr"/>
            <a:r>
              <a:rPr b="1" lang="tr-TR" sz="3200">
                <a:solidFill>
                  <a:srgbClr val="2a0f9d"/>
                </a:solidFill>
                <a:latin typeface="Century Schoolbook"/>
              </a:rPr>
              <a:t>“</a:t>
            </a:r>
            <a:r>
              <a:rPr b="1" lang="tr-TR" sz="3200">
                <a:solidFill>
                  <a:srgbClr val="2a0f9d"/>
                </a:solidFill>
                <a:latin typeface="Century Schoolbook"/>
              </a:rPr>
              <a:t>Ölümümüzden sonra mezarımızı yerde aramayınız.</a:t>
            </a:r>
            <a:r>
              <a:rPr b="1" lang="tr-TR" sz="3200">
                <a:solidFill>
                  <a:srgbClr val="2a0f9d"/>
                </a:solidFill>
                <a:latin typeface="Century Schoolbook"/>
              </a:rPr>
              <a:t>
</a:t>
            </a:r>
            <a:r>
              <a:rPr b="1" lang="tr-TR" sz="3200">
                <a:solidFill>
                  <a:srgbClr val="2a0f9d"/>
                </a:solidFill>
                <a:latin typeface="Century Schoolbook"/>
              </a:rPr>
              <a:t>Bizim mezarımız ariflerin gönüllerindedir.”</a:t>
            </a:r>
            <a:endParaRPr/>
          </a:p>
        </p:txBody>
      </p:sp>
    </p:spTree>
  </p:cSld>
  <p:transition spd="med">
    <p:plus/>
  </p:transition>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TextShape 1"/>
          <p:cNvSpPr txBox="1"/>
          <p:nvPr/>
        </p:nvSpPr>
        <p:spPr>
          <a:xfrm>
            <a:off x="457200" y="274680"/>
            <a:ext cx="7467120" cy="1142640"/>
          </a:xfrm>
          <a:prstGeom prst="rect">
            <a:avLst/>
          </a:prstGeom>
        </p:spPr>
      </p:sp>
      <p:sp>
        <p:nvSpPr>
          <p:cNvPr id="322" name="TextShape 2"/>
          <p:cNvSpPr txBox="1"/>
          <p:nvPr/>
        </p:nvSpPr>
        <p:spPr>
          <a:xfrm>
            <a:off x="457200" y="1600200"/>
            <a:ext cx="7467120" cy="4873320"/>
          </a:xfrm>
          <a:prstGeom prst="rect">
            <a:avLst/>
          </a:prstGeom>
        </p:spPr>
      </p:sp>
      <p:pic>
        <p:nvPicPr>
          <p:cNvPr descr="" id="323" name="Picture 4"/>
          <p:cNvPicPr/>
          <p:nvPr/>
        </p:nvPicPr>
        <p:blipFill>
          <a:blip r:embed="rId1"/>
          <a:stretch>
            <a:fillRect/>
          </a:stretch>
        </p:blipFill>
        <p:spPr>
          <a:xfrm>
            <a:off x="0" y="0"/>
            <a:ext cx="9143640" cy="6857640"/>
          </a:xfrm>
          <a:prstGeom prst="rect">
            <a:avLst/>
          </a:prstGeom>
        </p:spPr>
      </p:pic>
    </p:spTree>
  </p:cSld>
  <p:transition spd="med">
    <p:checker dir="vert"/>
  </p:transition>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4" name="TextShape 1"/>
          <p:cNvSpPr txBox="1"/>
          <p:nvPr/>
        </p:nvSpPr>
        <p:spPr>
          <a:xfrm>
            <a:off x="457200" y="274680"/>
            <a:ext cx="7467120" cy="1142640"/>
          </a:xfrm>
          <a:prstGeom prst="rect">
            <a:avLst/>
          </a:prstGeom>
        </p:spPr>
      </p:sp>
      <p:sp>
        <p:nvSpPr>
          <p:cNvPr id="325" name="TextShape 2"/>
          <p:cNvSpPr txBox="1"/>
          <p:nvPr/>
        </p:nvSpPr>
        <p:spPr>
          <a:xfrm>
            <a:off x="457200" y="1600200"/>
            <a:ext cx="7467120" cy="4873320"/>
          </a:xfrm>
          <a:prstGeom prst="rect">
            <a:avLst/>
          </a:prstGeom>
        </p:spPr>
      </p:sp>
      <p:pic>
        <p:nvPicPr>
          <p:cNvPr descr="" id="326" name="Picture 4"/>
          <p:cNvPicPr/>
          <p:nvPr/>
        </p:nvPicPr>
        <p:blipFill>
          <a:blip r:embed="rId1">
            <a:lum bright="-22000" contrast="-24000"/>
          </a:blip>
          <a:stretch>
            <a:fillRect/>
          </a:stretch>
        </p:blipFill>
        <p:spPr>
          <a:xfrm>
            <a:off x="0" y="0"/>
            <a:ext cx="9143640" cy="6857640"/>
          </a:xfrm>
          <a:prstGeom prst="rect">
            <a:avLst/>
          </a:prstGeom>
        </p:spPr>
      </p:pic>
    </p:spTree>
  </p:cSld>
  <p:transition spd="med">
    <p:push dir="r"/>
  </p:transition>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7" name="Picture 4"/>
          <p:cNvPicPr/>
          <p:nvPr/>
        </p:nvPicPr>
        <p:blipFill>
          <a:blip r:embed="rId1">
            <a:lum bright="-20000" contrast="-20000"/>
          </a:blip>
          <a:stretch>
            <a:fillRect/>
          </a:stretch>
        </p:blipFill>
        <p:spPr>
          <a:xfrm>
            <a:off x="0" y="0"/>
            <a:ext cx="9158400" cy="6857640"/>
          </a:xfrm>
          <a:prstGeom prst="rect">
            <a:avLst/>
          </a:prstGeom>
        </p:spPr>
      </p:pic>
      <p:sp>
        <p:nvSpPr>
          <p:cNvPr id="328" name="CustomShape 1"/>
          <p:cNvSpPr/>
          <p:nvPr/>
        </p:nvSpPr>
        <p:spPr>
          <a:xfrm>
            <a:off x="1952280" y="181440"/>
            <a:ext cx="5420880" cy="579240"/>
          </a:xfrm>
          <a:prstGeom prst="rect">
            <a:avLst/>
          </a:prstGeom>
        </p:spPr>
        <p:txBody>
          <a:bodyPr/>
          <a:p>
            <a:pPr algn="ctr"/>
            <a:r>
              <a:rPr lang="tr-TR" sz="3200">
                <a:solidFill>
                  <a:srgbClr val="ffffff"/>
                </a:solidFill>
                <a:latin typeface="Century Schoolbook"/>
              </a:rPr>
              <a:t>MÜZESİ</a:t>
            </a:r>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9" name="Picture 1"/>
          <p:cNvPicPr/>
          <p:nvPr/>
        </p:nvPicPr>
        <p:blipFill>
          <a:blip r:embed="rId1"/>
          <a:stretch>
            <a:fillRect/>
          </a:stretch>
        </p:blipFill>
        <p:spPr>
          <a:xfrm>
            <a:off x="0" y="0"/>
            <a:ext cx="9143640" cy="6857640"/>
          </a:xfrm>
          <a:prstGeom prst="rect">
            <a:avLst/>
          </a:prstGeom>
        </p:spPr>
      </p:pic>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TextShape 1"/>
          <p:cNvSpPr txBox="1"/>
          <p:nvPr/>
        </p:nvSpPr>
        <p:spPr>
          <a:xfrm>
            <a:off x="457200" y="274680"/>
            <a:ext cx="7467120" cy="1142640"/>
          </a:xfrm>
          <a:prstGeom prst="rect">
            <a:avLst/>
          </a:prstGeom>
        </p:spPr>
      </p:sp>
      <p:sp>
        <p:nvSpPr>
          <p:cNvPr id="331" name="TextShape 2"/>
          <p:cNvSpPr txBox="1"/>
          <p:nvPr/>
        </p:nvSpPr>
        <p:spPr>
          <a:xfrm>
            <a:off x="457200" y="1600200"/>
            <a:ext cx="7467120" cy="4873320"/>
          </a:xfrm>
          <a:prstGeom prst="rect">
            <a:avLst/>
          </a:prstGeom>
        </p:spPr>
      </p:sp>
      <p:pic>
        <p:nvPicPr>
          <p:cNvPr descr="" id="332" name="Picture 4"/>
          <p:cNvPicPr/>
          <p:nvPr/>
        </p:nvPicPr>
        <p:blipFill>
          <a:blip r:embed="rId1"/>
          <a:stretch>
            <a:fillRect/>
          </a:stretch>
        </p:blipFill>
        <p:spPr>
          <a:xfrm>
            <a:off x="0" y="0"/>
            <a:ext cx="9143640" cy="6857640"/>
          </a:xfrm>
          <a:prstGeom prst="rect">
            <a:avLst/>
          </a:prstGeom>
        </p:spPr>
      </p:pic>
    </p:spTree>
  </p:cSld>
  <p:transition spd="med">
    <p:dissolve/>
  </p:transition>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TextShape 1"/>
          <p:cNvSpPr txBox="1"/>
          <p:nvPr/>
        </p:nvSpPr>
        <p:spPr>
          <a:xfrm>
            <a:off x="457200" y="274680"/>
            <a:ext cx="7467120" cy="1142640"/>
          </a:xfrm>
          <a:prstGeom prst="rect">
            <a:avLst/>
          </a:prstGeom>
        </p:spPr>
      </p:sp>
      <p:sp>
        <p:nvSpPr>
          <p:cNvPr id="334" name="TextShape 2"/>
          <p:cNvSpPr txBox="1"/>
          <p:nvPr/>
        </p:nvSpPr>
        <p:spPr>
          <a:xfrm>
            <a:off x="457200" y="1600200"/>
            <a:ext cx="7467120" cy="4873320"/>
          </a:xfrm>
          <a:prstGeom prst="rect">
            <a:avLst/>
          </a:prstGeom>
        </p:spPr>
      </p:sp>
      <p:pic>
        <p:nvPicPr>
          <p:cNvPr descr="" id="335" name="Picture 4"/>
          <p:cNvPicPr/>
          <p:nvPr/>
        </p:nvPicPr>
        <p:blipFill>
          <a:blip r:embed="rId1"/>
          <a:stretch>
            <a:fillRect/>
          </a:stretch>
        </p:blipFill>
        <p:spPr>
          <a:xfrm>
            <a:off x="0" y="-1440"/>
            <a:ext cx="9143640" cy="6859080"/>
          </a:xfrm>
          <a:prstGeom prst="rect">
            <a:avLst/>
          </a:prstGeom>
        </p:spPr>
      </p:pic>
    </p:spTree>
  </p:cSld>
  <p:transition spd="med">
    <p:wedge/>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6" name="Picture 4"/>
          <p:cNvPicPr/>
          <p:nvPr/>
        </p:nvPicPr>
        <p:blipFill>
          <a:blip r:embed="rId1"/>
          <a:stretch>
            <a:fillRect/>
          </a:stretch>
        </p:blipFill>
        <p:spPr>
          <a:xfrm>
            <a:off x="13680" y="0"/>
            <a:ext cx="9129960" cy="6857640"/>
          </a:xfrm>
          <a:prstGeom prst="rect">
            <a:avLst/>
          </a:prstGeom>
        </p:spPr>
      </p:pic>
      <p:sp>
        <p:nvSpPr>
          <p:cNvPr id="97" name="TextShape 1"/>
          <p:cNvSpPr txBox="1"/>
          <p:nvPr/>
        </p:nvSpPr>
        <p:spPr>
          <a:xfrm>
            <a:off x="0" y="5459040"/>
            <a:ext cx="9157320" cy="1405080"/>
          </a:xfrm>
          <a:prstGeom prst="rect">
            <a:avLst/>
          </a:prstGeom>
        </p:spPr>
        <p:txBody>
          <a:bodyPr anchor="ctr" bIns="45000" lIns="90000" rIns="90000" tIns="45000"/>
          <a:p>
            <a:pPr>
              <a:lnSpc>
                <a:spcPct val="90000"/>
              </a:lnSpc>
            </a:pPr>
            <a:r>
              <a:rPr lang="tr-TR" sz="2100">
                <a:solidFill>
                  <a:srgbClr val="ffff00"/>
                </a:solidFill>
                <a:latin typeface="Century Schoolbook"/>
              </a:rPr>
              <a:t>	</a:t>
            </a:r>
            <a:r>
              <a:rPr lang="tr-TR" sz="2100">
                <a:solidFill>
                  <a:srgbClr val="ffff00"/>
                </a:solidFill>
                <a:latin typeface="Century Schoolbook"/>
              </a:rPr>
              <a:t>	</a:t>
            </a:r>
            <a:endParaRPr/>
          </a:p>
          <a:p>
            <a:pPr>
              <a:lnSpc>
                <a:spcPct val="90000"/>
              </a:lnSpc>
            </a:pPr>
            <a:r>
              <a:rPr b="1" lang="tr-TR" sz="2000">
                <a:solidFill>
                  <a:srgbClr val="ffff00"/>
                </a:solidFill>
                <a:latin typeface="Century Schoolbook"/>
              </a:rPr>
              <a:t>	</a:t>
            </a:r>
            <a:r>
              <a:rPr b="1" lang="tr-TR" sz="2000">
                <a:solidFill>
                  <a:srgbClr val="ffffff"/>
                </a:solidFill>
                <a:latin typeface="Comic Sans MS"/>
              </a:rPr>
              <a:t>Mevlana’nın doğum yeri,</a:t>
            </a:r>
            <a:r>
              <a:rPr b="1" lang="tr-TR" sz="2000">
                <a:solidFill>
                  <a:srgbClr val="ffff00"/>
                </a:solidFill>
                <a:latin typeface="Comic Sans MS"/>
              </a:rPr>
              <a:t> bugünkü Afganistan’da bulunan, eski büyük Türk Kültür merkezi </a:t>
            </a:r>
            <a:r>
              <a:rPr b="1" lang="tr-TR" sz="2000">
                <a:solidFill>
                  <a:srgbClr val="ffffff"/>
                </a:solidFill>
                <a:latin typeface="Comic Sans MS"/>
              </a:rPr>
              <a:t>Belh’tir</a:t>
            </a:r>
            <a:r>
              <a:rPr b="1" lang="tr-TR" sz="2000">
                <a:solidFill>
                  <a:srgbClr val="ffff00"/>
                </a:solidFill>
                <a:latin typeface="Comic Sans MS"/>
              </a:rPr>
              <a:t>. Mevlana’nın doğum tarihi ise 30 Eylül 1207 (6 Rebiu’l-evvel, 604) dir.</a:t>
            </a:r>
            <a:r>
              <a:rPr b="1" lang="tr-TR" sz="2000">
                <a:solidFill>
                  <a:srgbClr val="ffff00"/>
                </a:solidFill>
                <a:latin typeface="Comic Sans MS"/>
              </a:rPr>
              <a:t>
</a:t>
            </a:r>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6" name="TextShape 1"/>
          <p:cNvSpPr txBox="1"/>
          <p:nvPr/>
        </p:nvSpPr>
        <p:spPr>
          <a:xfrm>
            <a:off x="457200" y="274680"/>
            <a:ext cx="7467120" cy="1142640"/>
          </a:xfrm>
          <a:prstGeom prst="rect">
            <a:avLst/>
          </a:prstGeom>
        </p:spPr>
      </p:sp>
      <p:sp>
        <p:nvSpPr>
          <p:cNvPr id="337" name="TextShape 2"/>
          <p:cNvSpPr txBox="1"/>
          <p:nvPr/>
        </p:nvSpPr>
        <p:spPr>
          <a:xfrm>
            <a:off x="457200" y="1600200"/>
            <a:ext cx="7467120" cy="4873320"/>
          </a:xfrm>
          <a:prstGeom prst="rect">
            <a:avLst/>
          </a:prstGeom>
        </p:spPr>
      </p:sp>
      <p:pic>
        <p:nvPicPr>
          <p:cNvPr descr="" id="338" name="Picture 4"/>
          <p:cNvPicPr/>
          <p:nvPr/>
        </p:nvPicPr>
        <p:blipFill>
          <a:blip r:embed="rId1"/>
          <a:stretch>
            <a:fillRect/>
          </a:stretch>
        </p:blipFill>
        <p:spPr>
          <a:xfrm>
            <a:off x="0" y="-1440"/>
            <a:ext cx="9143640" cy="6859080"/>
          </a:xfrm>
          <a:prstGeom prst="rect">
            <a:avLst/>
          </a:prstGeom>
        </p:spPr>
      </p:pic>
    </p:spTree>
  </p:cSld>
  <p:transition spd="med">
    <p:wedge/>
  </p:transition>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9" name="TextShape 1"/>
          <p:cNvSpPr txBox="1"/>
          <p:nvPr/>
        </p:nvSpPr>
        <p:spPr>
          <a:xfrm>
            <a:off x="457200" y="274680"/>
            <a:ext cx="7467120" cy="1142640"/>
          </a:xfrm>
          <a:prstGeom prst="rect">
            <a:avLst/>
          </a:prstGeom>
        </p:spPr>
      </p:sp>
      <p:sp>
        <p:nvSpPr>
          <p:cNvPr id="340" name="TextShape 2"/>
          <p:cNvSpPr txBox="1"/>
          <p:nvPr/>
        </p:nvSpPr>
        <p:spPr>
          <a:xfrm>
            <a:off x="457200" y="1600200"/>
            <a:ext cx="7467120" cy="4873320"/>
          </a:xfrm>
          <a:prstGeom prst="rect">
            <a:avLst/>
          </a:prstGeom>
        </p:spPr>
      </p:sp>
      <p:pic>
        <p:nvPicPr>
          <p:cNvPr descr="" id="341" name="Picture 4"/>
          <p:cNvPicPr/>
          <p:nvPr/>
        </p:nvPicPr>
        <p:blipFill>
          <a:blip r:embed="rId1"/>
          <a:stretch>
            <a:fillRect/>
          </a:stretch>
        </p:blipFill>
        <p:spPr>
          <a:xfrm>
            <a:off x="0" y="0"/>
            <a:ext cx="9143640" cy="6857640"/>
          </a:xfrm>
          <a:prstGeom prst="rect">
            <a:avLst/>
          </a:prstGeom>
        </p:spPr>
      </p:pic>
    </p:spTree>
  </p:cSld>
  <p:transition spd="med">
    <p:wedge/>
  </p:transition>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TextShape 1"/>
          <p:cNvSpPr txBox="1"/>
          <p:nvPr/>
        </p:nvSpPr>
        <p:spPr>
          <a:xfrm>
            <a:off x="457200" y="274680"/>
            <a:ext cx="7467120" cy="1142640"/>
          </a:xfrm>
          <a:prstGeom prst="rect">
            <a:avLst/>
          </a:prstGeom>
        </p:spPr>
      </p:sp>
    </p:spTree>
  </p:cSld>
  <p:transition spd="med">
    <p:wedge/>
  </p:transition>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3" name="TextShape 1"/>
          <p:cNvSpPr txBox="1"/>
          <p:nvPr/>
        </p:nvSpPr>
        <p:spPr>
          <a:xfrm>
            <a:off x="457200" y="274680"/>
            <a:ext cx="7467120" cy="1142640"/>
          </a:xfrm>
          <a:prstGeom prst="rect">
            <a:avLst/>
          </a:prstGeom>
        </p:spPr>
      </p:sp>
      <p:sp>
        <p:nvSpPr>
          <p:cNvPr id="344" name="TextShape 2"/>
          <p:cNvSpPr txBox="1"/>
          <p:nvPr/>
        </p:nvSpPr>
        <p:spPr>
          <a:xfrm>
            <a:off x="457200" y="1600200"/>
            <a:ext cx="7467120" cy="4873320"/>
          </a:xfrm>
          <a:prstGeom prst="rect">
            <a:avLst/>
          </a:prstGeom>
        </p:spPr>
      </p:sp>
      <p:pic>
        <p:nvPicPr>
          <p:cNvPr descr="" id="345" name="Picture 4"/>
          <p:cNvPicPr/>
          <p:nvPr/>
        </p:nvPicPr>
        <p:blipFill>
          <a:blip r:embed="rId1"/>
          <a:stretch>
            <a:fillRect/>
          </a:stretch>
        </p:blipFill>
        <p:spPr>
          <a:xfrm>
            <a:off x="0" y="0"/>
            <a:ext cx="9143640" cy="6857640"/>
          </a:xfrm>
          <a:prstGeom prst="rect">
            <a:avLst/>
          </a:prstGeom>
        </p:spPr>
      </p:pic>
    </p:spTree>
  </p:cSld>
  <p:transition spd="med">
    <p:wedge/>
  </p:transition>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6" name="TextShape 1"/>
          <p:cNvSpPr txBox="1"/>
          <p:nvPr/>
        </p:nvSpPr>
        <p:spPr>
          <a:xfrm>
            <a:off x="457200" y="274680"/>
            <a:ext cx="7467120" cy="1142640"/>
          </a:xfrm>
          <a:prstGeom prst="rect">
            <a:avLst/>
          </a:prstGeom>
        </p:spPr>
      </p:sp>
      <p:sp>
        <p:nvSpPr>
          <p:cNvPr id="347" name="TextShape 2"/>
          <p:cNvSpPr txBox="1"/>
          <p:nvPr/>
        </p:nvSpPr>
        <p:spPr>
          <a:xfrm>
            <a:off x="457200" y="1600200"/>
            <a:ext cx="7467120" cy="4873320"/>
          </a:xfrm>
          <a:prstGeom prst="rect">
            <a:avLst/>
          </a:prstGeom>
        </p:spPr>
      </p:sp>
      <p:pic>
        <p:nvPicPr>
          <p:cNvPr descr="" id="348" name="Picture 4"/>
          <p:cNvPicPr/>
          <p:nvPr/>
        </p:nvPicPr>
        <p:blipFill>
          <a:blip r:embed="rId1"/>
          <a:stretch>
            <a:fillRect/>
          </a:stretch>
        </p:blipFill>
        <p:spPr>
          <a:xfrm>
            <a:off x="0" y="0"/>
            <a:ext cx="9596160" cy="7197480"/>
          </a:xfrm>
          <a:prstGeom prst="rect">
            <a:avLst/>
          </a:prstGeom>
        </p:spPr>
      </p:pic>
    </p:spTree>
  </p:cSld>
  <p:transition spd="med">
    <p:wedge/>
  </p:transition>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9" name="TextShape 1"/>
          <p:cNvSpPr txBox="1"/>
          <p:nvPr/>
        </p:nvSpPr>
        <p:spPr>
          <a:xfrm>
            <a:off x="457200" y="274680"/>
            <a:ext cx="7467120" cy="1142640"/>
          </a:xfrm>
          <a:prstGeom prst="rect">
            <a:avLst/>
          </a:prstGeom>
        </p:spPr>
      </p:sp>
      <p:sp>
        <p:nvSpPr>
          <p:cNvPr id="350" name="TextShape 2"/>
          <p:cNvSpPr txBox="1"/>
          <p:nvPr/>
        </p:nvSpPr>
        <p:spPr>
          <a:xfrm>
            <a:off x="457200" y="1600200"/>
            <a:ext cx="7467120" cy="4873320"/>
          </a:xfrm>
          <a:prstGeom prst="rect">
            <a:avLst/>
          </a:prstGeom>
        </p:spPr>
      </p:sp>
      <p:pic>
        <p:nvPicPr>
          <p:cNvPr descr="" id="351" name="Picture 4"/>
          <p:cNvPicPr/>
          <p:nvPr/>
        </p:nvPicPr>
        <p:blipFill>
          <a:blip r:embed="rId1"/>
          <a:stretch>
            <a:fillRect/>
          </a:stretch>
        </p:blipFill>
        <p:spPr>
          <a:xfrm>
            <a:off x="0" y="0"/>
            <a:ext cx="9524520" cy="7143480"/>
          </a:xfrm>
          <a:prstGeom prst="rect">
            <a:avLst/>
          </a:prstGeom>
        </p:spPr>
      </p:pic>
    </p:spTree>
  </p:cSld>
  <p:transition spd="med">
    <p:wedge/>
  </p:transition>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2" name="TextShape 1"/>
          <p:cNvSpPr txBox="1"/>
          <p:nvPr/>
        </p:nvSpPr>
        <p:spPr>
          <a:xfrm>
            <a:off x="457200" y="274680"/>
            <a:ext cx="7467120" cy="1142640"/>
          </a:xfrm>
          <a:prstGeom prst="rect">
            <a:avLst/>
          </a:prstGeom>
        </p:spPr>
      </p:sp>
      <p:sp>
        <p:nvSpPr>
          <p:cNvPr id="353" name="TextShape 2"/>
          <p:cNvSpPr txBox="1"/>
          <p:nvPr/>
        </p:nvSpPr>
        <p:spPr>
          <a:xfrm>
            <a:off x="457200" y="1600200"/>
            <a:ext cx="7467120" cy="4873320"/>
          </a:xfrm>
          <a:prstGeom prst="rect">
            <a:avLst/>
          </a:prstGeom>
        </p:spPr>
      </p:sp>
      <p:pic>
        <p:nvPicPr>
          <p:cNvPr descr="" id="354" name="Picture 4"/>
          <p:cNvPicPr/>
          <p:nvPr/>
        </p:nvPicPr>
        <p:blipFill>
          <a:blip r:embed="rId1"/>
          <a:stretch>
            <a:fillRect/>
          </a:stretch>
        </p:blipFill>
        <p:spPr>
          <a:xfrm>
            <a:off x="0" y="0"/>
            <a:ext cx="9669240" cy="7251480"/>
          </a:xfrm>
          <a:prstGeom prst="rect">
            <a:avLst/>
          </a:prstGeom>
        </p:spPr>
      </p:pic>
    </p:spTree>
  </p:cSld>
  <p:transition spd="med">
    <p:wedge/>
  </p:transition>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5" name="TextShape 1"/>
          <p:cNvSpPr txBox="1"/>
          <p:nvPr/>
        </p:nvSpPr>
        <p:spPr>
          <a:xfrm>
            <a:off x="457200" y="274680"/>
            <a:ext cx="7467120" cy="1142640"/>
          </a:xfrm>
          <a:prstGeom prst="rect">
            <a:avLst/>
          </a:prstGeom>
        </p:spPr>
      </p:sp>
      <p:sp>
        <p:nvSpPr>
          <p:cNvPr id="356" name="TextShape 2"/>
          <p:cNvSpPr txBox="1"/>
          <p:nvPr/>
        </p:nvSpPr>
        <p:spPr>
          <a:xfrm>
            <a:off x="457200" y="1600200"/>
            <a:ext cx="7467120" cy="4873320"/>
          </a:xfrm>
          <a:prstGeom prst="rect">
            <a:avLst/>
          </a:prstGeom>
        </p:spPr>
      </p:sp>
      <p:pic>
        <p:nvPicPr>
          <p:cNvPr descr="" id="357" name="Picture 4"/>
          <p:cNvPicPr/>
          <p:nvPr/>
        </p:nvPicPr>
        <p:blipFill>
          <a:blip r:embed="rId1"/>
          <a:stretch>
            <a:fillRect/>
          </a:stretch>
        </p:blipFill>
        <p:spPr>
          <a:xfrm>
            <a:off x="0" y="0"/>
            <a:ext cx="9143640" cy="6857640"/>
          </a:xfrm>
          <a:prstGeom prst="rect">
            <a:avLst/>
          </a:prstGeom>
        </p:spPr>
      </p:pic>
    </p:spTree>
  </p:cSld>
  <p:transition spd="med">
    <p:wedge/>
  </p:transition>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8" name="TextShape 1"/>
          <p:cNvSpPr txBox="1"/>
          <p:nvPr/>
        </p:nvSpPr>
        <p:spPr>
          <a:xfrm>
            <a:off x="457200" y="274680"/>
            <a:ext cx="7467120" cy="1142640"/>
          </a:xfrm>
          <a:prstGeom prst="rect">
            <a:avLst/>
          </a:prstGeom>
        </p:spPr>
      </p:sp>
      <p:sp>
        <p:nvSpPr>
          <p:cNvPr id="359" name="TextShape 2"/>
          <p:cNvSpPr txBox="1"/>
          <p:nvPr/>
        </p:nvSpPr>
        <p:spPr>
          <a:xfrm>
            <a:off x="457200" y="1600200"/>
            <a:ext cx="7467120" cy="4873320"/>
          </a:xfrm>
          <a:prstGeom prst="rect">
            <a:avLst/>
          </a:prstGeom>
        </p:spPr>
      </p:sp>
      <p:pic>
        <p:nvPicPr>
          <p:cNvPr descr="" id="360" name="Picture 4"/>
          <p:cNvPicPr/>
          <p:nvPr/>
        </p:nvPicPr>
        <p:blipFill>
          <a:blip r:embed="rId1"/>
          <a:stretch>
            <a:fillRect/>
          </a:stretch>
        </p:blipFill>
        <p:spPr>
          <a:xfrm>
            <a:off x="0" y="0"/>
            <a:ext cx="9143640" cy="6857640"/>
          </a:xfrm>
          <a:prstGeom prst="rect">
            <a:avLst/>
          </a:prstGeom>
        </p:spPr>
      </p:pic>
    </p:spTree>
  </p:cSld>
  <p:transition spd="med">
    <p:wedge/>
  </p:transition>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1" name="TextShape 1"/>
          <p:cNvSpPr txBox="1"/>
          <p:nvPr/>
        </p:nvSpPr>
        <p:spPr>
          <a:xfrm>
            <a:off x="457200" y="274680"/>
            <a:ext cx="7467120" cy="1142640"/>
          </a:xfrm>
          <a:prstGeom prst="rect">
            <a:avLst/>
          </a:prstGeom>
        </p:spPr>
      </p:sp>
      <p:sp>
        <p:nvSpPr>
          <p:cNvPr id="362" name="TextShape 2"/>
          <p:cNvSpPr txBox="1"/>
          <p:nvPr/>
        </p:nvSpPr>
        <p:spPr>
          <a:xfrm>
            <a:off x="457200" y="1600200"/>
            <a:ext cx="7467120" cy="4873320"/>
          </a:xfrm>
          <a:prstGeom prst="rect">
            <a:avLst/>
          </a:prstGeom>
        </p:spPr>
      </p:sp>
      <p:pic>
        <p:nvPicPr>
          <p:cNvPr descr="" id="363" name="Picture 4"/>
          <p:cNvPicPr/>
          <p:nvPr/>
        </p:nvPicPr>
        <p:blipFill>
          <a:blip r:embed="rId1"/>
          <a:stretch>
            <a:fillRect/>
          </a:stretch>
        </p:blipFill>
        <p:spPr>
          <a:xfrm>
            <a:off x="0" y="0"/>
            <a:ext cx="9143640" cy="6857640"/>
          </a:xfrm>
          <a:prstGeom prst="rect">
            <a:avLst/>
          </a:prstGeom>
        </p:spPr>
      </p:pic>
    </p:spTree>
  </p:cSld>
  <p:transition spd="med">
    <p:wedge/>
  </p:transition>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8" name="Picture 2"/>
          <p:cNvPicPr/>
          <p:nvPr/>
        </p:nvPicPr>
        <p:blipFill>
          <a:blip r:embed="rId1"/>
          <a:stretch>
            <a:fillRect/>
          </a:stretch>
        </p:blipFill>
        <p:spPr>
          <a:xfrm>
            <a:off x="7218360" y="13680"/>
            <a:ext cx="1925280" cy="2216520"/>
          </a:xfrm>
          <a:prstGeom prst="rect">
            <a:avLst/>
          </a:prstGeom>
        </p:spPr>
      </p:pic>
      <p:sp>
        <p:nvSpPr>
          <p:cNvPr id="99" name="CustomShape 1"/>
          <p:cNvSpPr/>
          <p:nvPr/>
        </p:nvSpPr>
        <p:spPr>
          <a:xfrm>
            <a:off x="1066680" y="236160"/>
            <a:ext cx="2983320" cy="579240"/>
          </a:xfrm>
          <a:prstGeom prst="rect">
            <a:avLst/>
          </a:prstGeom>
        </p:spPr>
        <p:txBody>
          <a:bodyPr wrap="none"/>
          <a:p>
            <a:pPr algn="ctr"/>
            <a:r>
              <a:rPr lang="tr-TR" sz="3200">
                <a:solidFill>
                  <a:srgbClr val="ffffff"/>
                </a:solidFill>
                <a:latin typeface="Century Schoolbook"/>
              </a:rPr>
              <a:t>ŞEMS-İ TEBRİZİ</a:t>
            </a:r>
            <a:endParaRPr/>
          </a:p>
        </p:txBody>
      </p:sp>
      <p:sp>
        <p:nvSpPr>
          <p:cNvPr id="100" name="CustomShape 2"/>
          <p:cNvSpPr/>
          <p:nvPr/>
        </p:nvSpPr>
        <p:spPr>
          <a:xfrm>
            <a:off x="354960" y="986040"/>
            <a:ext cx="6811920" cy="5549040"/>
          </a:xfrm>
          <a:prstGeom prst="rect">
            <a:avLst/>
          </a:prstGeom>
        </p:spPr>
        <p:txBody>
          <a:bodyPr bIns="45000" lIns="90000" rIns="90000" tIns="45000"/>
          <a:p>
            <a:pPr>
              <a:lnSpc>
                <a:spcPct val="90000"/>
              </a:lnSpc>
            </a:pPr>
            <a:r>
              <a:rPr b="1" lang="tr-TR" sz="2000">
                <a:solidFill>
                  <a:srgbClr val="376092"/>
                </a:solidFill>
                <a:latin typeface="Albertus Extra Bold"/>
              </a:rPr>
              <a:t>Mevlana’nın hayatına bambaşka bir etki bırakan</a:t>
            </a:r>
            <a:r>
              <a:rPr b="1" lang="tr-TR" sz="2000">
                <a:solidFill>
                  <a:srgbClr val="376092"/>
                </a:solidFill>
                <a:latin typeface="Arial"/>
              </a:rPr>
              <a:t> </a:t>
            </a:r>
            <a:r>
              <a:rPr b="1" lang="tr-TR" sz="2000">
                <a:solidFill>
                  <a:srgbClr val="376092"/>
                </a:solidFill>
                <a:latin typeface="Albertus Extra Bold"/>
              </a:rPr>
              <a:t>bir başka şahsiyet Şems-i Tebrizi’dir</a:t>
            </a:r>
            <a:r>
              <a:rPr b="1" lang="tr-TR" sz="2000">
                <a:solidFill>
                  <a:srgbClr val="376092"/>
                </a:solidFill>
                <a:latin typeface="Arial"/>
              </a:rPr>
              <a:t>.</a:t>
            </a:r>
            <a:endParaRPr/>
          </a:p>
          <a:p>
            <a:pPr>
              <a:lnSpc>
                <a:spcPct val="90000"/>
              </a:lnSpc>
            </a:pPr>
            <a:r>
              <a:rPr b="1" lang="tr-TR" sz="2000">
                <a:solidFill>
                  <a:srgbClr val="376092"/>
                </a:solidFill>
                <a:latin typeface="Albertus Extra Bold"/>
              </a:rPr>
              <a:t>Bu zatın adı, Şemseddin Muhammed olup doğumu 1186 dır.</a:t>
            </a:r>
            <a:endParaRPr/>
          </a:p>
          <a:p>
            <a:endParaRPr/>
          </a:p>
          <a:p>
            <a:pPr>
              <a:lnSpc>
                <a:spcPct val="90000"/>
              </a:lnSpc>
            </a:pPr>
            <a:r>
              <a:rPr b="1" lang="tr-TR" sz="2000">
                <a:solidFill>
                  <a:srgbClr val="376092"/>
                </a:solidFill>
                <a:latin typeface="Comic Sans MS"/>
              </a:rPr>
              <a:t>Şems, kendisini ruhen tatmin edecek seviyede bir Hak dostu bulamayan ve hep kendi mertebesinde bir sohbet arkadaşı arayan bir kamil velidir.</a:t>
            </a:r>
            <a:endParaRPr/>
          </a:p>
          <a:p>
            <a:endParaRPr/>
          </a:p>
          <a:p>
            <a:pPr>
              <a:lnSpc>
                <a:spcPct val="90000"/>
              </a:lnSpc>
            </a:pPr>
            <a:r>
              <a:rPr b="1" lang="tr-TR" sz="2000">
                <a:solidFill>
                  <a:srgbClr val="376092"/>
                </a:solidFill>
                <a:latin typeface="Albertus Extra Bold"/>
              </a:rPr>
              <a:t>Yana yakıla, kendisine muhatap olabilecek, sohbetine dayanabilecek bir dost arayan Şems’in ağzından bir gece</a:t>
            </a:r>
            <a:r>
              <a:rPr b="1" lang="tr-TR" sz="2000">
                <a:solidFill>
                  <a:srgbClr val="376092"/>
                </a:solidFill>
                <a:latin typeface="Arial"/>
              </a:rPr>
              <a:t>; </a:t>
            </a:r>
            <a:r>
              <a:rPr b="1" i="1" lang="tr-TR" sz="2000">
                <a:solidFill>
                  <a:srgbClr val="376092"/>
                </a:solidFill>
                <a:latin typeface="Albertus Extra Bold"/>
              </a:rPr>
              <a:t>“Ey Allah’ım! Kendi, örtülü olan sevgililerinden birini bana göstermeni istiyorum”</a:t>
            </a:r>
            <a:r>
              <a:rPr b="1" lang="tr-TR" sz="2000">
                <a:solidFill>
                  <a:srgbClr val="376092"/>
                </a:solidFill>
                <a:latin typeface="Albertus Extra Bold"/>
              </a:rPr>
              <a:t> diye </a:t>
            </a:r>
            <a:r>
              <a:rPr b="1" lang="tr-TR" sz="2000">
                <a:solidFill>
                  <a:srgbClr val="376092"/>
                </a:solidFill>
                <a:latin typeface="Arial"/>
              </a:rPr>
              <a:t>bir dua dökülür.</a:t>
            </a:r>
            <a:r>
              <a:rPr b="1" lang="tr-TR" sz="2000">
                <a:solidFill>
                  <a:srgbClr val="376092"/>
                </a:solidFill>
                <a:latin typeface="Albertus Extra Bold"/>
              </a:rPr>
              <a:t> </a:t>
            </a:r>
            <a:endParaRPr/>
          </a:p>
          <a:p>
            <a:endParaRPr/>
          </a:p>
          <a:p>
            <a:pPr>
              <a:lnSpc>
                <a:spcPct val="90000"/>
              </a:lnSpc>
            </a:pPr>
            <a:r>
              <a:rPr b="1" lang="tr-TR" sz="2000">
                <a:solidFill>
                  <a:srgbClr val="376092"/>
                </a:solidFill>
                <a:latin typeface="Albertus Extra Bold"/>
              </a:rPr>
              <a:t>Duası Kabul olan </a:t>
            </a:r>
            <a:r>
              <a:rPr b="1" lang="tr-TR" sz="2000">
                <a:solidFill>
                  <a:srgbClr val="376092"/>
                </a:solidFill>
                <a:latin typeface="Arial"/>
              </a:rPr>
              <a:t>Ş</a:t>
            </a:r>
            <a:r>
              <a:rPr b="1" lang="tr-TR" sz="2000">
                <a:solidFill>
                  <a:srgbClr val="376092"/>
                </a:solidFill>
                <a:latin typeface="Albertus Extra Bold"/>
              </a:rPr>
              <a:t>emseddin, soluğu Konya’da alır. </a:t>
            </a:r>
            <a:endParaRPr/>
          </a:p>
          <a:p>
            <a:pPr>
              <a:lnSpc>
                <a:spcPct val="90000"/>
              </a:lnSpc>
            </a:pPr>
            <a:r>
              <a:rPr b="1" lang="tr-TR" sz="2000">
                <a:solidFill>
                  <a:srgbClr val="376092"/>
                </a:solidFill>
                <a:latin typeface="Albertus Extra Bold"/>
              </a:rPr>
              <a:t>Şems, 29 Kasım 1244 yılı Cumartesi sabahı Konya’ya geldi.</a:t>
            </a:r>
            <a:endParaRPr/>
          </a:p>
          <a:p>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4" name="TextShape 1"/>
          <p:cNvSpPr txBox="1"/>
          <p:nvPr/>
        </p:nvSpPr>
        <p:spPr>
          <a:xfrm>
            <a:off x="457200" y="274680"/>
            <a:ext cx="7467120" cy="1142640"/>
          </a:xfrm>
          <a:prstGeom prst="rect">
            <a:avLst/>
          </a:prstGeom>
        </p:spPr>
      </p:sp>
      <p:sp>
        <p:nvSpPr>
          <p:cNvPr id="365" name="TextShape 2"/>
          <p:cNvSpPr txBox="1"/>
          <p:nvPr/>
        </p:nvSpPr>
        <p:spPr>
          <a:xfrm>
            <a:off x="457200" y="1600200"/>
            <a:ext cx="7467120" cy="4873320"/>
          </a:xfrm>
          <a:prstGeom prst="rect">
            <a:avLst/>
          </a:prstGeom>
        </p:spPr>
      </p:sp>
      <p:pic>
        <p:nvPicPr>
          <p:cNvPr descr="" id="366" name="Picture 4"/>
          <p:cNvPicPr/>
          <p:nvPr/>
        </p:nvPicPr>
        <p:blipFill>
          <a:blip r:embed="rId1"/>
          <a:stretch>
            <a:fillRect/>
          </a:stretch>
        </p:blipFill>
        <p:spPr>
          <a:xfrm>
            <a:off x="0" y="0"/>
            <a:ext cx="9669240" cy="7251480"/>
          </a:xfrm>
          <a:prstGeom prst="rect">
            <a:avLst/>
          </a:prstGeom>
        </p:spPr>
      </p:pic>
    </p:spTree>
  </p:cSld>
  <p:transition spd="med">
    <p:wedge/>
  </p:transition>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7" name="TextShape 1"/>
          <p:cNvSpPr txBox="1"/>
          <p:nvPr/>
        </p:nvSpPr>
        <p:spPr>
          <a:xfrm>
            <a:off x="457200" y="274680"/>
            <a:ext cx="7467120" cy="1142640"/>
          </a:xfrm>
          <a:prstGeom prst="rect">
            <a:avLst/>
          </a:prstGeom>
        </p:spPr>
      </p:sp>
      <p:sp>
        <p:nvSpPr>
          <p:cNvPr id="368" name="TextShape 2"/>
          <p:cNvSpPr txBox="1"/>
          <p:nvPr/>
        </p:nvSpPr>
        <p:spPr>
          <a:xfrm>
            <a:off x="457200" y="1600200"/>
            <a:ext cx="7467120" cy="4873320"/>
          </a:xfrm>
          <a:prstGeom prst="rect">
            <a:avLst/>
          </a:prstGeom>
        </p:spPr>
      </p:sp>
      <p:pic>
        <p:nvPicPr>
          <p:cNvPr descr="" id="369" name="Picture 4"/>
          <p:cNvPicPr/>
          <p:nvPr/>
        </p:nvPicPr>
        <p:blipFill>
          <a:blip r:embed="rId1"/>
          <a:stretch>
            <a:fillRect/>
          </a:stretch>
        </p:blipFill>
        <p:spPr>
          <a:xfrm>
            <a:off x="0" y="0"/>
            <a:ext cx="9143640" cy="6857640"/>
          </a:xfrm>
          <a:prstGeom prst="rect">
            <a:avLst/>
          </a:prstGeom>
        </p:spPr>
      </p:pic>
    </p:spTree>
  </p:cSld>
  <p:transition spd="med">
    <p:wedge/>
  </p:transition>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TextShape 1"/>
          <p:cNvSpPr txBox="1"/>
          <p:nvPr/>
        </p:nvSpPr>
        <p:spPr>
          <a:xfrm>
            <a:off x="457200" y="274680"/>
            <a:ext cx="7467120" cy="1142640"/>
          </a:xfrm>
          <a:prstGeom prst="rect">
            <a:avLst/>
          </a:prstGeom>
        </p:spPr>
      </p:sp>
      <p:sp>
        <p:nvSpPr>
          <p:cNvPr id="371" name="TextShape 2"/>
          <p:cNvSpPr txBox="1"/>
          <p:nvPr/>
        </p:nvSpPr>
        <p:spPr>
          <a:xfrm>
            <a:off x="457200" y="1600200"/>
            <a:ext cx="7467120" cy="4873320"/>
          </a:xfrm>
          <a:prstGeom prst="rect">
            <a:avLst/>
          </a:prstGeom>
        </p:spPr>
      </p:sp>
      <p:pic>
        <p:nvPicPr>
          <p:cNvPr descr="" id="372" name="Picture 4"/>
          <p:cNvPicPr/>
          <p:nvPr/>
        </p:nvPicPr>
        <p:blipFill>
          <a:blip r:embed="rId1"/>
          <a:stretch>
            <a:fillRect/>
          </a:stretch>
        </p:blipFill>
        <p:spPr>
          <a:xfrm>
            <a:off x="0" y="0"/>
            <a:ext cx="9143640" cy="6857640"/>
          </a:xfrm>
          <a:prstGeom prst="rect">
            <a:avLst/>
          </a:prstGeom>
        </p:spPr>
      </p:pic>
    </p:spTree>
  </p:cSld>
  <p:transition spd="med">
    <p:wedge/>
  </p:transition>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73" name="Picture 4"/>
          <p:cNvPicPr/>
          <p:nvPr/>
        </p:nvPicPr>
        <p:blipFill>
          <a:blip r:embed="rId1"/>
          <a:stretch>
            <a:fillRect/>
          </a:stretch>
        </p:blipFill>
        <p:spPr>
          <a:xfrm>
            <a:off x="2484360" y="0"/>
            <a:ext cx="4600080" cy="6857640"/>
          </a:xfrm>
          <a:prstGeom prst="rect">
            <a:avLst/>
          </a:prstGeom>
        </p:spPr>
      </p:pic>
    </p:spTree>
  </p:cSld>
  <p:transition spd="med">
    <p:wedge/>
  </p:transition>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4" name="CustomShape 1"/>
          <p:cNvSpPr/>
          <p:nvPr/>
        </p:nvSpPr>
        <p:spPr>
          <a:xfrm>
            <a:off x="2082600" y="57240"/>
            <a:ext cx="5420880" cy="579240"/>
          </a:xfrm>
          <a:prstGeom prst="rect">
            <a:avLst/>
          </a:prstGeom>
        </p:spPr>
        <p:txBody>
          <a:bodyPr/>
          <a:p>
            <a:pPr algn="ctr"/>
            <a:r>
              <a:rPr lang="tr-TR" sz="3200">
                <a:solidFill>
                  <a:srgbClr val="ffffff"/>
                </a:solidFill>
                <a:latin typeface="Century Schoolbook"/>
              </a:rPr>
              <a:t>HAYATINDAN DERSLER</a:t>
            </a:r>
            <a:endParaRPr/>
          </a:p>
        </p:txBody>
      </p:sp>
      <p:sp>
        <p:nvSpPr>
          <p:cNvPr id="375" name="CustomShape 2"/>
          <p:cNvSpPr/>
          <p:nvPr/>
        </p:nvSpPr>
        <p:spPr>
          <a:xfrm>
            <a:off x="394200" y="852840"/>
            <a:ext cx="8398080" cy="5823720"/>
          </a:xfrm>
          <a:prstGeom prst="rect">
            <a:avLst/>
          </a:prstGeom>
        </p:spPr>
        <p:txBody>
          <a:bodyPr anchor="ctr"/>
          <a:p>
            <a:r>
              <a:rPr b="1" lang="tr-TR" sz="2000">
                <a:solidFill>
                  <a:srgbClr val="000000"/>
                </a:solidFill>
                <a:latin typeface="Century Schoolbook"/>
              </a:rPr>
              <a:t>Talebelerinden biri Mevlânâ hazretlerine incir getirmişti. Mevlânâ inciri aldı ve; "Hayli güzel incir fakat kemiği var." buyurdu ve yere bıraktı. Talebe; "İncirin nasıl kemiği olur?" diye hayret etti ve yavaşça incirleri alıp gitti. Bir zaman sonra tekrar bir sepet incirle dönüp geldi ve sepeti Mevlânâ hazretlerinin önüne koydu. Mevlânâ bir tane alıp yedi ve; "Bu incirin kemiği hiç yoktur." buyurdular ve incirleri orada bulunanlara dağıtmasını emrettiler.</a:t>
            </a:r>
            <a:endParaRPr/>
          </a:p>
          <a:p>
            <a:r>
              <a:rPr b="1" lang="tr-TR" sz="2000">
                <a:solidFill>
                  <a:srgbClr val="000000"/>
                </a:solidFill>
                <a:latin typeface="Century Schoolbook"/>
              </a:rPr>
              <a:t>         </a:t>
            </a:r>
            <a:r>
              <a:rPr b="1" lang="tr-TR" sz="2000">
                <a:solidFill>
                  <a:srgbClr val="000000"/>
                </a:solidFill>
                <a:latin typeface="Century Schoolbook"/>
              </a:rPr>
              <a:t>Herkes bu duruma şaşakaldı. O talebe dışarı çıktığında oradakiler ona gidip inciri nereden topladığını sordular. O da; "Vallahi bir dostum vardı. Onun bahçesine uğradım. Bahçıvanı bağda bulamadım. İzni olmaksızın bir sepet toplayıp Mevlânâ hazretlerine getirdim. Fakat niyetim bahçıvanı gördüğümde topladığım incirlerin bedelini ödemekti. Mevlânâ velîlik nûru ile bunu anladı ve yemedi. İşte incirin kemiği buydu. Bu defâ doğruca o dostun bağına vardım. Ondan iyi incir satın alıp bedelini ödedim ve helâllaştım. O da kabûl etti. İşte Mevlânâ bunu kabûl edip iltifâtlarda bulundu.</a:t>
            </a:r>
            <a:endParaRPr/>
          </a:p>
          <a:p>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76" name="Picture 2"/>
          <p:cNvPicPr/>
          <p:nvPr/>
        </p:nvPicPr>
        <p:blipFill>
          <a:blip r:embed="rId1"/>
          <a:stretch>
            <a:fillRect/>
          </a:stretch>
        </p:blipFill>
        <p:spPr>
          <a:xfrm>
            <a:off x="0" y="0"/>
            <a:ext cx="9143640" cy="6857640"/>
          </a:xfrm>
          <a:prstGeom prst="rect">
            <a:avLst/>
          </a:prstGeom>
        </p:spPr>
      </p:pic>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01" name="Picture 4"/>
          <p:cNvPicPr/>
          <p:nvPr/>
        </p:nvPicPr>
        <p:blipFill>
          <a:blip r:embed="rId1"/>
          <a:stretch>
            <a:fillRect/>
          </a:stretch>
        </p:blipFill>
        <p:spPr>
          <a:xfrm>
            <a:off x="0" y="0"/>
            <a:ext cx="9143640" cy="6857640"/>
          </a:xfrm>
          <a:prstGeom prst="rect">
            <a:avLst/>
          </a:prstGeom>
        </p:spPr>
      </p:pic>
      <p:sp>
        <p:nvSpPr>
          <p:cNvPr id="102" name="CustomShape 1"/>
          <p:cNvSpPr/>
          <p:nvPr/>
        </p:nvSpPr>
        <p:spPr>
          <a:xfrm>
            <a:off x="2097360" y="4825440"/>
            <a:ext cx="4876200" cy="821520"/>
          </a:xfrm>
          <a:prstGeom prst="rect">
            <a:avLst/>
          </a:prstGeom>
          <a:solidFill>
            <a:srgbClr val="800000"/>
          </a:solidFill>
        </p:spPr>
        <p:txBody>
          <a:bodyPr bIns="45000" lIns="90000" rIns="90000" tIns="45000"/>
          <a:p>
            <a:r>
              <a:rPr b="1" lang="tr-TR" sz="4800">
                <a:solidFill>
                  <a:srgbClr val="41fd41"/>
                </a:solidFill>
                <a:latin typeface="Century Schoolbook"/>
              </a:rPr>
              <a:t>O Geliyor O!</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03" name="Picture 2"/>
          <p:cNvPicPr/>
          <p:nvPr/>
        </p:nvPicPr>
        <p:blipFill>
          <a:blip r:embed="rId1"/>
          <a:stretch>
            <a:fillRect/>
          </a:stretch>
        </p:blipFill>
        <p:spPr>
          <a:xfrm>
            <a:off x="7218360" y="13680"/>
            <a:ext cx="1925280" cy="2216520"/>
          </a:xfrm>
          <a:prstGeom prst="rect">
            <a:avLst/>
          </a:prstGeom>
        </p:spPr>
      </p:pic>
      <p:sp>
        <p:nvSpPr>
          <p:cNvPr id="104" name="CustomShape 1"/>
          <p:cNvSpPr/>
          <p:nvPr/>
        </p:nvSpPr>
        <p:spPr>
          <a:xfrm>
            <a:off x="0" y="577440"/>
            <a:ext cx="8435520" cy="5544720"/>
          </a:xfrm>
          <a:prstGeom prst="rect">
            <a:avLst/>
          </a:prstGeom>
        </p:spPr>
        <p:txBody>
          <a:bodyPr bIns="45000" lIns="90000" rIns="90000" tIns="45000"/>
          <a:p>
            <a:pPr>
              <a:lnSpc>
                <a:spcPct val="80000"/>
              </a:lnSpc>
            </a:pPr>
            <a:r>
              <a:rPr b="1" lang="tr-TR" sz="2800">
                <a:solidFill>
                  <a:srgbClr val="17375e"/>
                </a:solidFill>
                <a:latin typeface="Century Schoolbook"/>
              </a:rPr>
              <a:t>	</a:t>
            </a:r>
            <a:r>
              <a:rPr b="1" lang="tr-TR" sz="2800">
                <a:solidFill>
                  <a:srgbClr val="17375e"/>
                </a:solidFill>
                <a:latin typeface="Century Schoolbook"/>
              </a:rPr>
              <a:t>O Geliyor O!</a:t>
            </a:r>
            <a:r>
              <a:rPr b="1" lang="tr-TR" sz="2800">
                <a:solidFill>
                  <a:srgbClr val="41fd41"/>
                </a:solidFill>
                <a:latin typeface="Century Schoolbook"/>
              </a:rPr>
              <a:t>
</a:t>
            </a:r>
            <a:r>
              <a:rPr b="1" lang="tr-TR" sz="2800">
                <a:solidFill>
                  <a:srgbClr val="c00000"/>
                </a:solidFill>
                <a:latin typeface="Century Schoolbook"/>
              </a:rPr>
              <a:t>Yollara sular dökün,</a:t>
            </a:r>
            <a:r>
              <a:rPr b="1" lang="tr-TR" sz="2800">
                <a:solidFill>
                  <a:srgbClr val="c00000"/>
                </a:solidFill>
                <a:latin typeface="Century Schoolbook"/>
              </a:rPr>
              <a:t>
</a:t>
            </a:r>
            <a:r>
              <a:rPr b="1" lang="tr-TR" sz="2800">
                <a:solidFill>
                  <a:srgbClr val="c00000"/>
                </a:solidFill>
                <a:latin typeface="Century Schoolbook"/>
              </a:rPr>
              <a:t>bahçelere müjdeler edin, bahar kokuları geliyor</a:t>
            </a:r>
            <a:r>
              <a:rPr b="1" lang="tr-TR" sz="2800">
                <a:solidFill>
                  <a:srgbClr val="000000"/>
                </a:solidFill>
                <a:latin typeface="Century Schoolbook"/>
              </a:rPr>
              <a:t>
</a:t>
            </a:r>
            <a:r>
              <a:rPr b="1" lang="tr-TR" sz="2800">
                <a:solidFill>
                  <a:srgbClr val="17375e"/>
                </a:solidFill>
                <a:latin typeface="Century Schoolbook"/>
              </a:rPr>
              <a:t>O geliyor O!</a:t>
            </a:r>
            <a:r>
              <a:rPr b="1" lang="tr-TR" sz="2800">
                <a:solidFill>
                  <a:srgbClr val="000000"/>
                </a:solidFill>
                <a:latin typeface="Century Schoolbook"/>
              </a:rPr>
              <a:t>
</a:t>
            </a:r>
            <a:r>
              <a:rPr b="1" lang="tr-TR" sz="2800">
                <a:solidFill>
                  <a:srgbClr val="c00000"/>
                </a:solidFill>
                <a:latin typeface="Century Schoolbook"/>
              </a:rPr>
              <a:t>Ay parçamız, sevgilimiz, yârimiz geliyor.</a:t>
            </a:r>
            <a:r>
              <a:rPr b="1" lang="tr-TR" sz="2800">
                <a:solidFill>
                  <a:srgbClr val="c00000"/>
                </a:solidFill>
                <a:latin typeface="Century Schoolbook"/>
              </a:rPr>
              <a:t>
</a:t>
            </a:r>
            <a:r>
              <a:rPr b="1" lang="tr-TR" sz="2800">
                <a:solidFill>
                  <a:srgbClr val="c00000"/>
                </a:solidFill>
                <a:latin typeface="Century Schoolbook"/>
              </a:rPr>
              <a:t>Yol verin, açılın, savulun beri durun beri,</a:t>
            </a:r>
            <a:r>
              <a:rPr b="1" lang="tr-TR" sz="2800">
                <a:solidFill>
                  <a:srgbClr val="c00000"/>
                </a:solidFill>
                <a:latin typeface="Century Schoolbook"/>
              </a:rPr>
              <a:t>
</a:t>
            </a:r>
            <a:r>
              <a:rPr b="1" lang="tr-TR" sz="2800">
                <a:solidFill>
                  <a:srgbClr val="c00000"/>
                </a:solidFill>
                <a:latin typeface="Century Schoolbook"/>
              </a:rPr>
              <a:t>yüzü apaydınlık ak pak,bastığı yeri ardında gündüzler gibi bırakarak</a:t>
            </a:r>
            <a:r>
              <a:rPr b="1" lang="tr-TR" sz="2800">
                <a:solidFill>
                  <a:srgbClr val="000000"/>
                </a:solidFill>
                <a:latin typeface="Century Schoolbook"/>
              </a:rPr>
              <a:t>
</a:t>
            </a:r>
            <a:r>
              <a:rPr b="1" lang="tr-TR" sz="2800">
                <a:solidFill>
                  <a:srgbClr val="17375e"/>
                </a:solidFill>
                <a:latin typeface="Century Schoolbook"/>
              </a:rPr>
              <a:t>O geliyor O!</a:t>
            </a:r>
            <a:r>
              <a:rPr b="1" lang="tr-TR" sz="2800">
                <a:solidFill>
                  <a:srgbClr val="41fd41"/>
                </a:solidFill>
                <a:latin typeface="Century Schoolbook"/>
              </a:rPr>
              <a:t>
</a:t>
            </a:r>
            <a:r>
              <a:rPr b="1" lang="tr-TR" sz="2800">
                <a:solidFill>
                  <a:srgbClr val="c00000"/>
                </a:solidFill>
                <a:latin typeface="Century Schoolbook"/>
              </a:rPr>
              <a:t>Ay parçamız, sevgilimiz, yârimiz geliyor.</a:t>
            </a:r>
            <a:r>
              <a:rPr b="1" lang="tr-TR" sz="2800">
                <a:solidFill>
                  <a:srgbClr val="c00000"/>
                </a:solidFill>
                <a:latin typeface="Century Schoolbook"/>
              </a:rPr>
              <a:t>
</a:t>
            </a:r>
            <a:r>
              <a:rPr b="1" lang="tr-TR" sz="2800">
                <a:solidFill>
                  <a:srgbClr val="c00000"/>
                </a:solidFill>
                <a:latin typeface="Century Schoolbook"/>
              </a:rPr>
              <a:t>Gökler yeryüzünü kapladı örttü bir anda</a:t>
            </a:r>
            <a:r>
              <a:rPr b="1" lang="tr-TR" sz="2800">
                <a:solidFill>
                  <a:srgbClr val="c00000"/>
                </a:solidFill>
                <a:latin typeface="Century Schoolbook"/>
              </a:rPr>
              <a:t>
</a:t>
            </a:r>
            <a:r>
              <a:rPr b="1" lang="tr-TR" sz="2800">
                <a:solidFill>
                  <a:srgbClr val="c00000"/>
                </a:solidFill>
                <a:latin typeface="Century Schoolbook"/>
              </a:rPr>
              <a:t>Bir anda dört yanım misk gibi bir koku sardı</a:t>
            </a:r>
            <a:r>
              <a:rPr b="1" lang="tr-TR" sz="2800">
                <a:solidFill>
                  <a:srgbClr val="c00000"/>
                </a:solidFill>
                <a:latin typeface="Century Schoolbook"/>
              </a:rPr>
              <a:t>
</a:t>
            </a:r>
            <a:r>
              <a:rPr b="1" lang="tr-TR" sz="2800">
                <a:solidFill>
                  <a:srgbClr val="c00000"/>
                </a:solidFill>
                <a:latin typeface="Century Schoolbook"/>
              </a:rPr>
              <a:t>Bir anda bir velvele bir kıyamet koptu cihanda</a:t>
            </a:r>
            <a:r>
              <a:rPr b="1" lang="tr-TR" sz="2800">
                <a:solidFill>
                  <a:srgbClr val="000000"/>
                </a:solidFill>
                <a:latin typeface="Century Schoolbook"/>
              </a:rPr>
              <a:t>
</a:t>
            </a:r>
            <a:r>
              <a:rPr b="1" lang="tr-TR" sz="2800">
                <a:solidFill>
                  <a:srgbClr val="17375e"/>
                </a:solidFill>
                <a:latin typeface="Century Schoolbook"/>
              </a:rPr>
              <a:t>O geliyor O!</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